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5"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822" autoAdjust="0"/>
  </p:normalViewPr>
  <p:slideViewPr>
    <p:cSldViewPr>
      <p:cViewPr varScale="1">
        <p:scale>
          <a:sx n="36" d="100"/>
          <a:sy n="36" d="100"/>
        </p:scale>
        <p:origin x="1548" y="48"/>
      </p:cViewPr>
      <p:guideLst>
        <p:guide orient="horz" pos="2160"/>
        <p:guide pos="2880"/>
      </p:guideLst>
    </p:cSldViewPr>
  </p:slideViewPr>
  <p:notesTextViewPr>
    <p:cViewPr>
      <p:scale>
        <a:sx n="1" d="1"/>
        <a:sy n="1" d="1"/>
      </p:scale>
      <p:origin x="0" y="0"/>
    </p:cViewPr>
  </p:notesTextViewPr>
  <p:sorterViewPr>
    <p:cViewPr>
      <p:scale>
        <a:sx n="100" d="100"/>
        <a:sy n="10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EDB8F-FA14-4895-A579-93D4FDB89F89}"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19922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DB8F-FA14-4895-A579-93D4FDB89F89}"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17756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DB8F-FA14-4895-A579-93D4FDB89F89}"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207607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DB8F-FA14-4895-A579-93D4FDB89F89}"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31138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EDB8F-FA14-4895-A579-93D4FDB89F89}"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298370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EDB8F-FA14-4895-A579-93D4FDB89F89}"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296200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EDB8F-FA14-4895-A579-93D4FDB89F89}"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131258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EDB8F-FA14-4895-A579-93D4FDB89F89}"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104902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EDB8F-FA14-4895-A579-93D4FDB89F89}"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35799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EDB8F-FA14-4895-A579-93D4FDB89F89}"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229510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EDB8F-FA14-4895-A579-93D4FDB89F89}"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468E-4E2F-4FDB-B8B0-6DD4F4120913}" type="slidenum">
              <a:rPr lang="en-US" smtClean="0"/>
              <a:t>‹#›</a:t>
            </a:fld>
            <a:endParaRPr lang="en-US"/>
          </a:p>
        </p:txBody>
      </p:sp>
    </p:spTree>
    <p:extLst>
      <p:ext uri="{BB962C8B-B14F-4D97-AF65-F5344CB8AC3E}">
        <p14:creationId xmlns:p14="http://schemas.microsoft.com/office/powerpoint/2010/main" val="216285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EDB8F-FA14-4895-A579-93D4FDB89F89}"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468E-4E2F-4FDB-B8B0-6DD4F4120913}" type="slidenum">
              <a:rPr lang="en-US" smtClean="0"/>
              <a:t>‹#›</a:t>
            </a:fld>
            <a:endParaRPr lang="en-US"/>
          </a:p>
        </p:txBody>
      </p:sp>
    </p:spTree>
    <p:extLst>
      <p:ext uri="{BB962C8B-B14F-4D97-AF65-F5344CB8AC3E}">
        <p14:creationId xmlns:p14="http://schemas.microsoft.com/office/powerpoint/2010/main" val="286585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
            <a:ext cx="7391400" cy="2285999"/>
          </a:xfrm>
        </p:spPr>
        <p:txBody>
          <a:bodyPr/>
          <a:lstStyle/>
          <a:p>
            <a:r>
              <a:rPr lang="en-US" dirty="0" smtClean="0"/>
              <a:t>Raising a </a:t>
            </a:r>
            <a:r>
              <a:rPr lang="en-US" dirty="0" smtClean="0"/>
              <a:t>Quality Teenager</a:t>
            </a:r>
            <a:endParaRPr lang="en-US" dirty="0"/>
          </a:p>
        </p:txBody>
      </p:sp>
      <p:sp>
        <p:nvSpPr>
          <p:cNvPr id="3" name="Subtitle 2"/>
          <p:cNvSpPr>
            <a:spLocks noGrp="1"/>
          </p:cNvSpPr>
          <p:nvPr>
            <p:ph type="subTitle" idx="1"/>
          </p:nvPr>
        </p:nvSpPr>
        <p:spPr>
          <a:xfrm>
            <a:off x="5864225" y="8678863"/>
            <a:ext cx="6400800" cy="1752600"/>
          </a:xfrm>
        </p:spPr>
        <p:txBody>
          <a:bodyPr/>
          <a:lstStyle/>
          <a:p>
            <a:endParaRPr lang="en-US" dirty="0"/>
          </a:p>
        </p:txBody>
      </p:sp>
      <p:pic>
        <p:nvPicPr>
          <p:cNvPr id="1026" name="Picture 2" descr="Image result for google images tee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3600450"/>
            <a:ext cx="435130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ole King Juniors 1958 pastels dress day party full skirt sheath yellow green blue pink late 50s era classic"/>
          <p:cNvPicPr>
            <a:picLocks noChangeAspect="1" noChangeArrowheads="1"/>
          </p:cNvPicPr>
          <p:nvPr/>
        </p:nvPicPr>
        <p:blipFill rotWithShape="1">
          <a:blip r:embed="rId3">
            <a:extLst>
              <a:ext uri="{28A0092B-C50C-407E-A947-70E740481C1C}">
                <a14:useLocalDpi xmlns:a14="http://schemas.microsoft.com/office/drawing/2010/main" val="0"/>
              </a:ext>
            </a:extLst>
          </a:blip>
          <a:srcRect l="2284" t="13259" r="4036"/>
          <a:stretch/>
        </p:blipFill>
        <p:spPr bwMode="auto">
          <a:xfrm>
            <a:off x="588873" y="1809750"/>
            <a:ext cx="374108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9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QIDA </a:t>
            </a:r>
            <a:r>
              <a:rPr lang="en-US" dirty="0" smtClean="0"/>
              <a:t>Measures for Adolescents</a:t>
            </a:r>
            <a:endParaRPr lang="en-US" dirty="0"/>
          </a:p>
        </p:txBody>
      </p:sp>
      <p:sp>
        <p:nvSpPr>
          <p:cNvPr id="3" name="Content Placeholder 2"/>
          <p:cNvSpPr>
            <a:spLocks noGrp="1"/>
          </p:cNvSpPr>
          <p:nvPr>
            <p:ph sz="half" idx="1"/>
          </p:nvPr>
        </p:nvSpPr>
        <p:spPr/>
        <p:txBody>
          <a:bodyPr/>
          <a:lstStyle/>
          <a:p>
            <a:r>
              <a:rPr lang="en-US" dirty="0" smtClean="0"/>
              <a:t>Well Child Visit within 1 year</a:t>
            </a:r>
          </a:p>
          <a:p>
            <a:r>
              <a:rPr lang="en-US" dirty="0" smtClean="0"/>
              <a:t>HPV (1) Meningococcal A, TDAP</a:t>
            </a:r>
          </a:p>
          <a:p>
            <a:r>
              <a:rPr lang="en-US" dirty="0" smtClean="0"/>
              <a:t>Behavioral Health Screen in past yr. with follow-up</a:t>
            </a:r>
          </a:p>
          <a:p>
            <a:r>
              <a:rPr lang="en-US" dirty="0" smtClean="0"/>
              <a:t>Strengths identified</a:t>
            </a:r>
          </a:p>
          <a:p>
            <a:endParaRPr lang="en-US" dirty="0"/>
          </a:p>
        </p:txBody>
      </p:sp>
      <p:sp>
        <p:nvSpPr>
          <p:cNvPr id="4" name="Content Placeholder 3"/>
          <p:cNvSpPr>
            <a:spLocks noGrp="1"/>
          </p:cNvSpPr>
          <p:nvPr>
            <p:ph sz="half" idx="2"/>
          </p:nvPr>
        </p:nvSpPr>
        <p:spPr/>
        <p:txBody>
          <a:bodyPr/>
          <a:lstStyle/>
          <a:p>
            <a:r>
              <a:rPr lang="en-US" dirty="0" smtClean="0"/>
              <a:t>Process for identifying CSHCN</a:t>
            </a:r>
          </a:p>
          <a:p>
            <a:r>
              <a:rPr lang="en-US" dirty="0" smtClean="0"/>
              <a:t>Care Plan for Children with Special Health Care Needs</a:t>
            </a:r>
          </a:p>
          <a:p>
            <a:r>
              <a:rPr lang="en-US" dirty="0" smtClean="0"/>
              <a:t>BMI greater than 85%</a:t>
            </a:r>
          </a:p>
          <a:p>
            <a:r>
              <a:rPr lang="en-US" dirty="0" smtClean="0"/>
              <a:t>Appropriate counseling for weight</a:t>
            </a:r>
            <a:endParaRPr lang="en-US" dirty="0"/>
          </a:p>
        </p:txBody>
      </p:sp>
    </p:spTree>
    <p:extLst>
      <p:ext uri="{BB962C8B-B14F-4D97-AF65-F5344CB8AC3E}">
        <p14:creationId xmlns:p14="http://schemas.microsoft.com/office/powerpoint/2010/main" val="370154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a:t>
            </a:r>
            <a:endParaRPr lang="en-US" dirty="0"/>
          </a:p>
        </p:txBody>
      </p:sp>
      <p:sp>
        <p:nvSpPr>
          <p:cNvPr id="6" name="Content Placeholder 5"/>
          <p:cNvSpPr>
            <a:spLocks noGrp="1"/>
          </p:cNvSpPr>
          <p:nvPr>
            <p:ph idx="1"/>
          </p:nvPr>
        </p:nvSpPr>
        <p:spPr/>
        <p:txBody>
          <a:bodyPr/>
          <a:lstStyle/>
          <a:p>
            <a:r>
              <a:rPr lang="en-US" dirty="0" smtClean="0"/>
              <a:t>Your office gets to decide what you think are the most promising issues for you to work on.</a:t>
            </a:r>
          </a:p>
          <a:p>
            <a:r>
              <a:rPr lang="en-US" dirty="0" smtClean="0"/>
              <a:t>But we want data on the QTIP priorities, and anticipate that many of you will concentrate your efforts here</a:t>
            </a:r>
          </a:p>
          <a:p>
            <a:r>
              <a:rPr lang="en-US" dirty="0" smtClean="0"/>
              <a:t>But you still can work on the other issues, and keep us informed via your PDSA cycles which ones you chose to focus on </a:t>
            </a:r>
            <a:endParaRPr lang="en-US" dirty="0"/>
          </a:p>
        </p:txBody>
      </p:sp>
    </p:spTree>
    <p:extLst>
      <p:ext uri="{BB962C8B-B14F-4D97-AF65-F5344CB8AC3E}">
        <p14:creationId xmlns:p14="http://schemas.microsoft.com/office/powerpoint/2010/main" val="17557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49" t="20644" r="24033" b="64881"/>
          <a:stretch/>
        </p:blipFill>
        <p:spPr bwMode="auto">
          <a:xfrm>
            <a:off x="914400" y="451259"/>
            <a:ext cx="7184572" cy="105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202" t="35478" r="50000" b="45405"/>
          <a:stretch/>
        </p:blipFill>
        <p:spPr bwMode="auto">
          <a:xfrm>
            <a:off x="564776" y="1752600"/>
            <a:ext cx="806582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88" t="36397" r="21867" b="14338"/>
          <a:stretch/>
        </p:blipFill>
        <p:spPr bwMode="auto">
          <a:xfrm>
            <a:off x="838200" y="457200"/>
            <a:ext cx="7086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89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CSHCN Prevalence</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935" t="16341" r="51336" b="52166"/>
          <a:stretch/>
        </p:blipFill>
        <p:spPr bwMode="auto">
          <a:xfrm>
            <a:off x="1066800" y="1600200"/>
            <a:ext cx="7233250" cy="461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97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CSHCN</a:t>
            </a:r>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935" t="47240" r="51336" b="21861"/>
          <a:stretch/>
        </p:blipFill>
        <p:spPr bwMode="auto">
          <a:xfrm>
            <a:off x="990600" y="1828800"/>
            <a:ext cx="717599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7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Issues with CSHCN</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666" t="46052" r="22271" b="21266"/>
          <a:stretch/>
        </p:blipFill>
        <p:spPr bwMode="auto">
          <a:xfrm>
            <a:off x="1066800" y="1600200"/>
            <a:ext cx="7464583" cy="488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43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CSHCN Issues</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03" t="21095" r="49666" b="31368"/>
          <a:stretch/>
        </p:blipFill>
        <p:spPr bwMode="auto">
          <a:xfrm>
            <a:off x="990600" y="1752600"/>
            <a:ext cx="6629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71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CSHCN Screener</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03" t="37733" r="23273" b="28397"/>
          <a:stretch/>
        </p:blipFill>
        <p:spPr bwMode="auto">
          <a:xfrm>
            <a:off x="228600" y="1676400"/>
            <a:ext cx="861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43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lnSpcReduction="10000"/>
          </a:bodyPr>
          <a:lstStyle/>
          <a:p>
            <a:r>
              <a:rPr lang="en-US" dirty="0" smtClean="0"/>
              <a:t>Child </a:t>
            </a:r>
            <a:r>
              <a:rPr lang="en-US" dirty="0"/>
              <a:t>and Adolescent Health Measurement Initiative (2012). “Who Are Children with Special Health Care Needs (CSHCN).” Data Resource Center, supported by Cooperative Agreement 1‐U59‐MC06980‐01 from the U.S. Department of Health and Human Services, Health Resources and Services Administration (HRSA), Maternal and Child Health Bureau (MCHB). Available at www.childhealthdata.org. Revised 4/2/12.</a:t>
            </a:r>
          </a:p>
        </p:txBody>
      </p:sp>
    </p:spTree>
    <p:extLst>
      <p:ext uri="{BB962C8B-B14F-4D97-AF65-F5344CB8AC3E}">
        <p14:creationId xmlns:p14="http://schemas.microsoft.com/office/powerpoint/2010/main" val="3311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9" t="16477" r="20797" b="6249"/>
          <a:stretch/>
        </p:blipFill>
        <p:spPr bwMode="auto">
          <a:xfrm>
            <a:off x="685800" y="533400"/>
            <a:ext cx="7692572" cy="565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97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it important to know who your children with special health care needs are?</a:t>
            </a:r>
          </a:p>
          <a:p>
            <a:r>
              <a:rPr lang="en-US" dirty="0" smtClean="0"/>
              <a:t>Ask the mother? Use diagnostic codes? Use a functional screener</a:t>
            </a:r>
          </a:p>
          <a:p>
            <a:r>
              <a:rPr lang="en-US" dirty="0" smtClean="0"/>
              <a:t>Do these kids need care plans in their charts?</a:t>
            </a:r>
          </a:p>
          <a:p>
            <a:r>
              <a:rPr lang="en-US" dirty="0" smtClean="0"/>
              <a:t>What kind of quality improvement initiative could you develop focused on doing a better job with children with special health care needs?</a:t>
            </a:r>
          </a:p>
          <a:p>
            <a:r>
              <a:rPr lang="en-US" dirty="0" smtClean="0"/>
              <a:t>What would be the first </a:t>
            </a:r>
            <a:r>
              <a:rPr lang="en-US" smtClean="0"/>
              <a:t>PDSA cycle?</a:t>
            </a:r>
            <a:endParaRPr lang="en-US" dirty="0"/>
          </a:p>
        </p:txBody>
      </p:sp>
    </p:spTree>
    <p:extLst>
      <p:ext uri="{BB962C8B-B14F-4D97-AF65-F5344CB8AC3E}">
        <p14:creationId xmlns:p14="http://schemas.microsoft.com/office/powerpoint/2010/main" val="245111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8" t="15152" r="23363" b="55158"/>
          <a:stretch/>
        </p:blipFill>
        <p:spPr bwMode="auto">
          <a:xfrm>
            <a:off x="609600" y="1143000"/>
            <a:ext cx="7848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00200"/>
            <a:ext cx="633728" cy="342556"/>
          </a:xfrm>
          <a:prstGeom prst="rect">
            <a:avLst/>
          </a:prstGeom>
        </p:spPr>
      </p:pic>
    </p:spTree>
    <p:extLst>
      <p:ext uri="{BB962C8B-B14F-4D97-AF65-F5344CB8AC3E}">
        <p14:creationId xmlns:p14="http://schemas.microsoft.com/office/powerpoint/2010/main" val="166455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86" t="45075" r="20640" b="21627"/>
          <a:stretch/>
        </p:blipFill>
        <p:spPr bwMode="auto">
          <a:xfrm>
            <a:off x="685800" y="685800"/>
            <a:ext cx="7924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286000"/>
            <a:ext cx="786128" cy="4249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038600"/>
            <a:ext cx="633728" cy="3425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2855" y="4381156"/>
            <a:ext cx="633728" cy="342556"/>
          </a:xfrm>
          <a:prstGeom prst="rect">
            <a:avLst/>
          </a:prstGeom>
        </p:spPr>
      </p:pic>
    </p:spTree>
    <p:extLst>
      <p:ext uri="{BB962C8B-B14F-4D97-AF65-F5344CB8AC3E}">
        <p14:creationId xmlns:p14="http://schemas.microsoft.com/office/powerpoint/2010/main" val="219406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14" t="35120" r="21132" b="18749"/>
          <a:stretch/>
        </p:blipFill>
        <p:spPr bwMode="auto">
          <a:xfrm>
            <a:off x="762000" y="381000"/>
            <a:ext cx="760548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97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18" t="15340" r="21913" b="27381"/>
          <a:stretch/>
        </p:blipFill>
        <p:spPr bwMode="auto">
          <a:xfrm>
            <a:off x="820765" y="1716"/>
            <a:ext cx="7772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2743200"/>
            <a:ext cx="557528" cy="3013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419" y="4412733"/>
            <a:ext cx="557528" cy="3013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419" y="3810000"/>
            <a:ext cx="557528" cy="3013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111366"/>
            <a:ext cx="557528" cy="3013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201" y="2346566"/>
            <a:ext cx="557528" cy="301367"/>
          </a:xfrm>
          <a:prstGeom prst="rect">
            <a:avLst/>
          </a:prstGeom>
        </p:spPr>
      </p:pic>
    </p:spTree>
    <p:extLst>
      <p:ext uri="{BB962C8B-B14F-4D97-AF65-F5344CB8AC3E}">
        <p14:creationId xmlns:p14="http://schemas.microsoft.com/office/powerpoint/2010/main" val="338554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41" t="16477" r="22137" b="6249"/>
          <a:stretch/>
        </p:blipFill>
        <p:spPr bwMode="auto">
          <a:xfrm>
            <a:off x="838200" y="381001"/>
            <a:ext cx="8090646" cy="625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1320" y="230972"/>
            <a:ext cx="2388795" cy="369332"/>
          </a:xfrm>
          <a:prstGeom prst="rect">
            <a:avLst/>
          </a:prstGeom>
          <a:noFill/>
        </p:spPr>
        <p:txBody>
          <a:bodyPr wrap="none" rtlCol="0">
            <a:spAutoFit/>
          </a:bodyPr>
          <a:lstStyle/>
          <a:p>
            <a:r>
              <a:rPr lang="en-US" dirty="0" smtClean="0"/>
              <a:t>Also a                  priority</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68534"/>
            <a:ext cx="786128" cy="424934"/>
          </a:xfrm>
          <a:prstGeom prst="rect">
            <a:avLst/>
          </a:prstGeom>
        </p:spPr>
      </p:pic>
    </p:spTree>
    <p:extLst>
      <p:ext uri="{BB962C8B-B14F-4D97-AF65-F5344CB8AC3E}">
        <p14:creationId xmlns:p14="http://schemas.microsoft.com/office/powerpoint/2010/main" val="152531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0" t="16477" r="23363" b="6249"/>
          <a:stretch/>
        </p:blipFill>
        <p:spPr bwMode="auto">
          <a:xfrm>
            <a:off x="381000" y="228600"/>
            <a:ext cx="8279689" cy="644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490" y="353200"/>
            <a:ext cx="786128" cy="424934"/>
          </a:xfrm>
          <a:prstGeom prst="rect">
            <a:avLst/>
          </a:prstGeom>
        </p:spPr>
      </p:pic>
      <p:sp>
        <p:nvSpPr>
          <p:cNvPr id="2" name="TextBox 1"/>
          <p:cNvSpPr txBox="1"/>
          <p:nvPr/>
        </p:nvSpPr>
        <p:spPr>
          <a:xfrm>
            <a:off x="609600" y="381001"/>
            <a:ext cx="2572047" cy="369332"/>
          </a:xfrm>
          <a:prstGeom prst="rect">
            <a:avLst/>
          </a:prstGeom>
          <a:noFill/>
        </p:spPr>
        <p:txBody>
          <a:bodyPr wrap="square" rtlCol="0">
            <a:spAutoFit/>
          </a:bodyPr>
          <a:lstStyle/>
          <a:p>
            <a:r>
              <a:rPr lang="en-US" dirty="0" smtClean="0"/>
              <a:t>Also a priority for</a:t>
            </a:r>
            <a:endParaRPr lang="en-US" dirty="0"/>
          </a:p>
        </p:txBody>
      </p:sp>
    </p:spTree>
    <p:extLst>
      <p:ext uri="{BB962C8B-B14F-4D97-AF65-F5344CB8AC3E}">
        <p14:creationId xmlns:p14="http://schemas.microsoft.com/office/powerpoint/2010/main" val="5079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53" t="17992" r="24256" b="29563"/>
          <a:stretch/>
        </p:blipFill>
        <p:spPr bwMode="auto">
          <a:xfrm>
            <a:off x="609600" y="228600"/>
            <a:ext cx="7789056" cy="42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17" t="35324" r="27746" b="35602"/>
          <a:stretch/>
        </p:blipFill>
        <p:spPr bwMode="auto">
          <a:xfrm>
            <a:off x="609600" y="4468440"/>
            <a:ext cx="7543800" cy="231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89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274</Words>
  <Application>Microsoft Office PowerPoint</Application>
  <PresentationFormat>On-screen Show (4:3)</PresentationFormat>
  <Paragraphs>29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Raising a Quality Teenager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QIDA Measures for Adolescents</vt:lpstr>
      <vt:lpstr>So?</vt:lpstr>
      <vt:lpstr>PowerPoint Presentation</vt:lpstr>
      <vt:lpstr>PowerPoint Presentation</vt:lpstr>
      <vt:lpstr>CSHCN Prevalence</vt:lpstr>
      <vt:lpstr>CSHCN</vt:lpstr>
      <vt:lpstr>Functional Issues with CSHCN</vt:lpstr>
      <vt:lpstr>CSHCN Issues</vt:lpstr>
      <vt:lpstr>CSHCN Screener</vt:lpstr>
      <vt:lpstr>Reference</vt:lpstr>
      <vt:lpstr>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Rushton</dc:creator>
  <cp:lastModifiedBy>Lynn Martin</cp:lastModifiedBy>
  <cp:revision>11</cp:revision>
  <dcterms:created xsi:type="dcterms:W3CDTF">2016-11-28T19:36:37Z</dcterms:created>
  <dcterms:modified xsi:type="dcterms:W3CDTF">2016-12-21T17:08:36Z</dcterms:modified>
</cp:coreProperties>
</file>