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" y="6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 </a:t>
            </a:r>
            <a:r>
              <a:rPr lang="en-US" dirty="0" err="1"/>
              <a:t>CRAFFTy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Ramkumar </a:t>
            </a:r>
            <a:r>
              <a:rPr lang="en-US" dirty="0" err="1"/>
              <a:t>Jayagopalan</a:t>
            </a:r>
            <a:r>
              <a:rPr lang="en-US" dirty="0"/>
              <a:t>, M.D</a:t>
            </a:r>
          </a:p>
        </p:txBody>
      </p:sp>
    </p:spTree>
    <p:extLst>
      <p:ext uri="{BB962C8B-B14F-4D97-AF65-F5344CB8AC3E}">
        <p14:creationId xmlns:p14="http://schemas.microsoft.com/office/powerpoint/2010/main" val="436442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2032" y="1420483"/>
            <a:ext cx="5630172" cy="4075293"/>
          </a:xfrm>
        </p:spPr>
      </p:pic>
    </p:spTree>
    <p:extLst>
      <p:ext uri="{BB962C8B-B14F-4D97-AF65-F5344CB8AC3E}">
        <p14:creationId xmlns:p14="http://schemas.microsoft.com/office/powerpoint/2010/main" val="2597724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Screen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188569" cy="305598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Substance abuse is the number one health problem in US</a:t>
            </a:r>
          </a:p>
          <a:p>
            <a:r>
              <a:rPr lang="en-US" dirty="0"/>
              <a:t>Half of high school student drink, one third binge drink, and one fourth smoke marijuana.</a:t>
            </a:r>
          </a:p>
          <a:p>
            <a:r>
              <a:rPr lang="en-US" dirty="0"/>
              <a:t> Substance abuse has been linked to both mental and physical problems.</a:t>
            </a:r>
          </a:p>
          <a:p>
            <a:r>
              <a:rPr lang="en-US" dirty="0"/>
              <a:t>Primary care offices are ideal places for screening.</a:t>
            </a:r>
          </a:p>
          <a:p>
            <a:r>
              <a:rPr lang="en-US" dirty="0"/>
              <a:t>Less than one half of physicians report screening all adolescent patients for substance use, and less than one fourth report screening for drinking and driving.</a:t>
            </a:r>
          </a:p>
        </p:txBody>
      </p:sp>
    </p:spTree>
    <p:extLst>
      <p:ext uri="{BB962C8B-B14F-4D97-AF65-F5344CB8AC3E}">
        <p14:creationId xmlns:p14="http://schemas.microsoft.com/office/powerpoint/2010/main" val="961742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for screening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Belief that the prevalence of the problem is low. </a:t>
            </a:r>
          </a:p>
          <a:p>
            <a:r>
              <a:rPr lang="en-US" dirty="0"/>
              <a:t>Inadequate training.</a:t>
            </a:r>
          </a:p>
          <a:p>
            <a:r>
              <a:rPr lang="en-US" dirty="0"/>
              <a:t>Lack of time or personnel.</a:t>
            </a:r>
          </a:p>
          <a:p>
            <a:r>
              <a:rPr lang="en-US" dirty="0"/>
              <a:t>Lack of effective treatments.</a:t>
            </a:r>
          </a:p>
          <a:p>
            <a:r>
              <a:rPr lang="en-US" dirty="0"/>
              <a:t>Lack familiarity with simple screening methods.</a:t>
            </a:r>
          </a:p>
        </p:txBody>
      </p:sp>
    </p:spTree>
    <p:extLst>
      <p:ext uri="{BB962C8B-B14F-4D97-AF65-F5344CB8AC3E}">
        <p14:creationId xmlns:p14="http://schemas.microsoft.com/office/powerpoint/2010/main" val="2626750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CRAFFT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Easy to administer, developed specifically for adolescents</a:t>
            </a:r>
          </a:p>
          <a:p>
            <a:r>
              <a:rPr lang="en-US" dirty="0"/>
              <a:t>Simple to score</a:t>
            </a:r>
          </a:p>
          <a:p>
            <a:r>
              <a:rPr lang="en-US" dirty="0"/>
              <a:t>Valid screening test</a:t>
            </a:r>
          </a:p>
          <a:p>
            <a:r>
              <a:rPr lang="en-US" dirty="0"/>
              <a:t>Screens for other drugs as well as alcohol</a:t>
            </a:r>
          </a:p>
          <a:p>
            <a:r>
              <a:rPr lang="en-US" dirty="0"/>
              <a:t>Can be orally administered</a:t>
            </a:r>
          </a:p>
        </p:txBody>
      </p:sp>
    </p:spTree>
    <p:extLst>
      <p:ext uri="{BB962C8B-B14F-4D97-AF65-F5344CB8AC3E}">
        <p14:creationId xmlns:p14="http://schemas.microsoft.com/office/powerpoint/2010/main" val="1641764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3449" y="677369"/>
            <a:ext cx="5343516" cy="5313768"/>
          </a:xfrm>
        </p:spPr>
      </p:pic>
    </p:spTree>
    <p:extLst>
      <p:ext uri="{BB962C8B-B14F-4D97-AF65-F5344CB8AC3E}">
        <p14:creationId xmlns:p14="http://schemas.microsoft.com/office/powerpoint/2010/main" val="2586983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“Yes” is 1 score.</a:t>
            </a:r>
          </a:p>
          <a:p>
            <a:endParaRPr lang="en-US" dirty="0"/>
          </a:p>
          <a:p>
            <a:r>
              <a:rPr lang="en-US" dirty="0"/>
              <a:t>Score of 2 or more is significant for drug addiction and dependence.</a:t>
            </a:r>
          </a:p>
          <a:p>
            <a:endParaRPr lang="en-US" dirty="0"/>
          </a:p>
          <a:p>
            <a:r>
              <a:rPr lang="en-US" dirty="0"/>
              <a:t>Higher the score, greater the risk of addiction.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026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2853" y="1849647"/>
            <a:ext cx="10357095" cy="3470300"/>
          </a:xfrm>
        </p:spPr>
      </p:pic>
    </p:spTree>
    <p:extLst>
      <p:ext uri="{BB962C8B-B14F-4D97-AF65-F5344CB8AC3E}">
        <p14:creationId xmlns:p14="http://schemas.microsoft.com/office/powerpoint/2010/main" val="2873809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Talking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 Use</a:t>
            </a:r>
          </a:p>
          <a:p>
            <a:pPr marL="0" indent="0">
              <a:buNone/>
            </a:pPr>
            <a:r>
              <a:rPr lang="en-US" dirty="0"/>
              <a:t>Not using drugs and alcohol is a smart decision for your health. You should be proud of yourself. If that ever changes, I hope you trust me enough that we can talk about it.</a:t>
            </a:r>
          </a:p>
          <a:p>
            <a:r>
              <a:rPr lang="en-US" dirty="0"/>
              <a:t>Any Use</a:t>
            </a:r>
          </a:p>
          <a:p>
            <a:pPr marL="0" indent="0">
              <a:buNone/>
            </a:pPr>
            <a:r>
              <a:rPr lang="en-US" dirty="0"/>
              <a:t>My recommendation as your doctor is not to use drugs or alcohol at all. </a:t>
            </a:r>
          </a:p>
          <a:p>
            <a:r>
              <a:rPr lang="en-US" dirty="0"/>
              <a:t>Referral for scores of 4 or above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969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“ 96127”</a:t>
            </a:r>
          </a:p>
          <a:p>
            <a:endParaRPr lang="en-US" dirty="0"/>
          </a:p>
          <a:p>
            <a:r>
              <a:rPr lang="en-US" dirty="0"/>
              <a:t>Average 7$ payment.</a:t>
            </a:r>
          </a:p>
        </p:txBody>
      </p:sp>
    </p:spTree>
    <p:extLst>
      <p:ext uri="{BB962C8B-B14F-4D97-AF65-F5344CB8AC3E}">
        <p14:creationId xmlns:p14="http://schemas.microsoft.com/office/powerpoint/2010/main" val="29559267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3774</TotalTime>
  <Words>258</Words>
  <Application>Microsoft Office PowerPoint</Application>
  <PresentationFormat>Widescreen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</vt:lpstr>
      <vt:lpstr>Be CRAFFTy</vt:lpstr>
      <vt:lpstr>Why Screen ?</vt:lpstr>
      <vt:lpstr>Barriers for screening</vt:lpstr>
      <vt:lpstr>Why CRAFFT ?</vt:lpstr>
      <vt:lpstr>PowerPoint Presentation</vt:lpstr>
      <vt:lpstr>Scoring</vt:lpstr>
      <vt:lpstr>PowerPoint Presentation</vt:lpstr>
      <vt:lpstr>Talking points</vt:lpstr>
      <vt:lpstr>Coding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CRAFFTy</dc:title>
  <dc:creator>Tarun Ramkumar</dc:creator>
  <cp:lastModifiedBy>Tarun Ramkumar</cp:lastModifiedBy>
  <cp:revision>17</cp:revision>
  <dcterms:created xsi:type="dcterms:W3CDTF">2017-01-15T13:46:22Z</dcterms:created>
  <dcterms:modified xsi:type="dcterms:W3CDTF">2017-01-20T00:51:29Z</dcterms:modified>
</cp:coreProperties>
</file>