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59" r:id="rId4"/>
    <p:sldId id="260" r:id="rId5"/>
    <p:sldId id="269" r:id="rId6"/>
    <p:sldId id="265" r:id="rId7"/>
    <p:sldId id="270" r:id="rId8"/>
    <p:sldId id="26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1/22/2017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63382-991B-41DC-BB2D-6C9473215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36438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1/22/2017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B9B8A-4238-4EF9-8E02-001F5B9D4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429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B9B8A-4238-4EF9-8E02-001F5B9D47FA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1/22/2017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6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F273-A2A9-4045-BA45-EC4624031C4B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B791-9162-4D87-B6A9-D81C7384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F273-A2A9-4045-BA45-EC4624031C4B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B791-9162-4D87-B6A9-D81C7384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F273-A2A9-4045-BA45-EC4624031C4B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B791-9162-4D87-B6A9-D81C7384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F273-A2A9-4045-BA45-EC4624031C4B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B791-9162-4D87-B6A9-D81C7384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F273-A2A9-4045-BA45-EC4624031C4B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B791-9162-4D87-B6A9-D81C7384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F273-A2A9-4045-BA45-EC4624031C4B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B791-9162-4D87-B6A9-D81C738414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F273-A2A9-4045-BA45-EC4624031C4B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B791-9162-4D87-B6A9-D81C7384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F273-A2A9-4045-BA45-EC4624031C4B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B791-9162-4D87-B6A9-D81C7384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F273-A2A9-4045-BA45-EC4624031C4B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B791-9162-4D87-B6A9-D81C7384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F273-A2A9-4045-BA45-EC4624031C4B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01B791-9162-4D87-B6A9-D81C7384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F273-A2A9-4045-BA45-EC4624031C4B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B791-9162-4D87-B6A9-D81C7384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207F273-A2A9-4045-BA45-EC4624031C4B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901B791-9162-4D87-B6A9-D81C738414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FERushton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Steps Winter 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Stepping off into the future!</a:t>
            </a:r>
            <a:endParaRPr lang="en-US" dirty="0"/>
          </a:p>
        </p:txBody>
      </p:sp>
      <p:pic>
        <p:nvPicPr>
          <p:cNvPr id="3074" name="Picture 2" descr="C:\Users\Francis\Pictures\QTIP 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207" y="3429000"/>
            <a:ext cx="5048698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055" y="2133600"/>
            <a:ext cx="3554850" cy="914400"/>
          </a:xfrm>
          <a:prstGeom prst="rect">
            <a:avLst/>
          </a:prstGeom>
        </p:spPr>
      </p:pic>
      <p:pic>
        <p:nvPicPr>
          <p:cNvPr id="3076" name="Picture 4" descr=" Healthy Connections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82" y="837703"/>
            <a:ext cx="3680825" cy="9910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505289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must Have Slide: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have no conflicts to discuss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17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Thank You for Submitting Your Data</a:t>
            </a:r>
            <a:br>
              <a:rPr lang="en-US" dirty="0" smtClean="0"/>
            </a:br>
            <a:r>
              <a:rPr lang="en-US" dirty="0" smtClean="0"/>
              <a:t>Monthly 10 Chart Audits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4 groups of patients that we audit</a:t>
            </a:r>
          </a:p>
          <a:p>
            <a:r>
              <a:rPr lang="en-US" sz="2000" dirty="0" smtClean="0"/>
              <a:t>2 groups each month that alternate with each other</a:t>
            </a:r>
          </a:p>
          <a:p>
            <a:pPr lvl="1"/>
            <a:r>
              <a:rPr lang="en-US" sz="2000" dirty="0" smtClean="0"/>
              <a:t>Group 1: Last 10 patients from 6 months and 9 months of age seen (for sick and well visits)</a:t>
            </a:r>
          </a:p>
          <a:p>
            <a:pPr lvl="1"/>
            <a:r>
              <a:rPr lang="en-US" sz="2000" dirty="0" smtClean="0"/>
              <a:t>Group 2: Last 10 patients seen from 24 and 30 months of age (sick and well visits)</a:t>
            </a:r>
          </a:p>
          <a:p>
            <a:pPr lvl="1"/>
            <a:r>
              <a:rPr lang="en-US" sz="2000" dirty="0" smtClean="0"/>
              <a:t>Group 3: Last  10 patients from 13 to 18 yrs. Of age (sick and well visits)</a:t>
            </a:r>
          </a:p>
          <a:p>
            <a:pPr lvl="1"/>
            <a:r>
              <a:rPr lang="en-US" sz="2000" dirty="0" smtClean="0"/>
              <a:t>Group 4: Last 10 patients seen with moderate to severe asthma from 5 to 18 </a:t>
            </a:r>
            <a:r>
              <a:rPr lang="en-US" sz="2000" dirty="0" err="1" smtClean="0"/>
              <a:t>yrs</a:t>
            </a:r>
            <a:r>
              <a:rPr lang="en-US" sz="2000" dirty="0" smtClean="0"/>
              <a:t> of age</a:t>
            </a:r>
            <a:endParaRPr lang="en-US" sz="2000" dirty="0"/>
          </a:p>
        </p:txBody>
      </p:sp>
      <p:pic>
        <p:nvPicPr>
          <p:cNvPr id="4098" name="Picture 2" descr="C:\Users\Francis\Pictures\QTIP 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767" y="5257800"/>
            <a:ext cx="2255837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2777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Questions about obesity, breast feeding and tobacco exposure to be addressed later</a:t>
            </a:r>
          </a:p>
          <a:p>
            <a:r>
              <a:rPr lang="en-US" sz="2400" dirty="0" smtClean="0"/>
              <a:t>Questions about Children with Special Health Care Needs (CSHCN)</a:t>
            </a:r>
          </a:p>
          <a:p>
            <a:pPr lvl="1"/>
            <a:r>
              <a:rPr lang="en-US" sz="2400" dirty="0" smtClean="0"/>
              <a:t>Does your office have a process for determining who has special health care needs?</a:t>
            </a:r>
          </a:p>
          <a:p>
            <a:pPr lvl="1"/>
            <a:r>
              <a:rPr lang="en-US" sz="2400" dirty="0" smtClean="0"/>
              <a:t>Was it used on this patient?</a:t>
            </a:r>
          </a:p>
          <a:p>
            <a:pPr lvl="1"/>
            <a:r>
              <a:rPr lang="en-US" sz="2400" dirty="0" smtClean="0"/>
              <a:t>Did the Child have a special health care need</a:t>
            </a:r>
          </a:p>
          <a:p>
            <a:pPr lvl="1"/>
            <a:r>
              <a:rPr lang="en-US" sz="2400" dirty="0" smtClean="0"/>
              <a:t>If so, is a care plan on the chart</a:t>
            </a:r>
            <a:endParaRPr lang="en-US" sz="2400" dirty="0"/>
          </a:p>
        </p:txBody>
      </p:sp>
      <p:pic>
        <p:nvPicPr>
          <p:cNvPr id="5122" name="Picture 2" descr="C:\Users\Francis\Pictures\QTIP 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105400"/>
            <a:ext cx="41910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3558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7" t="-5593" r="-39909" b="-7039"/>
          <a:stretch/>
        </p:blipFill>
        <p:spPr bwMode="auto">
          <a:xfrm>
            <a:off x="212942" y="0"/>
            <a:ext cx="12576132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2406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Input….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all agree that family input into your office QI processes are important</a:t>
            </a:r>
          </a:p>
          <a:p>
            <a:r>
              <a:rPr lang="en-US" dirty="0" smtClean="0"/>
              <a:t>Families have a valuable unique perspective, but depending on the issue you may need a different perspective from a different family member</a:t>
            </a:r>
          </a:p>
          <a:p>
            <a:r>
              <a:rPr lang="en-US" dirty="0" smtClean="0"/>
              <a:t>Family members on QI committees are difficult but valuable, as are parent advisory committees, direct parent expertise on specific issues, surveys, e-mail conversations and virtual contacts </a:t>
            </a:r>
          </a:p>
          <a:p>
            <a:endParaRPr lang="en-US" dirty="0"/>
          </a:p>
          <a:p>
            <a:r>
              <a:rPr lang="en-US" dirty="0" smtClean="0"/>
              <a:t>HOW CAN YOU MAKE YOUR OFFICE MORE FAMILY FRIENDLY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994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Emphasis on Adolescence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QI focus do you want that reflects QTIP measures?</a:t>
            </a:r>
          </a:p>
          <a:p>
            <a:r>
              <a:rPr lang="en-US" dirty="0" smtClean="0"/>
              <a:t>	Well Child Visits</a:t>
            </a:r>
          </a:p>
          <a:p>
            <a:r>
              <a:rPr lang="en-US" dirty="0" smtClean="0"/>
              <a:t>	Behavior</a:t>
            </a:r>
          </a:p>
          <a:p>
            <a:r>
              <a:rPr lang="en-US" dirty="0" smtClean="0"/>
              <a:t>	Immunizations</a:t>
            </a:r>
          </a:p>
          <a:p>
            <a:r>
              <a:rPr lang="en-US" dirty="0" smtClean="0"/>
              <a:t>	Strengths</a:t>
            </a:r>
          </a:p>
          <a:p>
            <a:r>
              <a:rPr lang="en-US" dirty="0" smtClean="0"/>
              <a:t>	Obesity</a:t>
            </a:r>
          </a:p>
          <a:p>
            <a:r>
              <a:rPr lang="en-US" dirty="0" smtClean="0"/>
              <a:t>Special Health Care Needs</a:t>
            </a:r>
          </a:p>
          <a:p>
            <a:r>
              <a:rPr lang="en-US" dirty="0" smtClean="0"/>
              <a:t>	What else would you like to focus on in your adolescent work? Let us know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994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2017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Fill out your evaluations</a:t>
            </a:r>
          </a:p>
          <a:p>
            <a:r>
              <a:rPr lang="en-US" dirty="0" smtClean="0"/>
              <a:t>Get your practice team together and complete your next steps forms</a:t>
            </a:r>
          </a:p>
          <a:p>
            <a:r>
              <a:rPr lang="en-US" dirty="0" smtClean="0"/>
              <a:t>Let Francis or Laura know if you visit date won’t work</a:t>
            </a:r>
          </a:p>
          <a:p>
            <a:r>
              <a:rPr lang="en-US" dirty="0" smtClean="0"/>
              <a:t>Think about teenagers and where your </a:t>
            </a:r>
            <a:r>
              <a:rPr lang="en-US" smtClean="0"/>
              <a:t>opportunities are</a:t>
            </a:r>
            <a:endParaRPr lang="en-US" dirty="0" smtClean="0"/>
          </a:p>
          <a:p>
            <a:r>
              <a:rPr lang="en-US" dirty="0" smtClean="0"/>
              <a:t>Think about ways you can incorporate family input into your QI work</a:t>
            </a:r>
          </a:p>
          <a:p>
            <a:r>
              <a:rPr lang="en-US" dirty="0" smtClean="0"/>
              <a:t>Think about your first steps in thinking through care coordination in your office</a:t>
            </a:r>
          </a:p>
          <a:p>
            <a:r>
              <a:rPr lang="en-US" dirty="0" smtClean="0"/>
              <a:t>SUBMIT YOUR MOC ATTESTATION forms to Francis (</a:t>
            </a:r>
            <a:r>
              <a:rPr lang="en-US" dirty="0" smtClean="0">
                <a:hlinkClick r:id="rId2"/>
              </a:rPr>
              <a:t>FERushton@Gmail.com</a:t>
            </a:r>
            <a:r>
              <a:rPr lang="en-US" dirty="0" smtClean="0"/>
              <a:t>). Don’t forget to blog. We love entries into the PDSA cycle log and QI minutes log</a:t>
            </a:r>
          </a:p>
          <a:p>
            <a:r>
              <a:rPr lang="en-US" dirty="0" smtClean="0"/>
              <a:t>Continue to give us QIDA data </a:t>
            </a:r>
            <a:endParaRPr lang="en-US" dirty="0"/>
          </a:p>
          <a:p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520" y="4648200"/>
            <a:ext cx="28194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67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265</TotalTime>
  <Words>382</Words>
  <Application>Microsoft Office PowerPoint</Application>
  <PresentationFormat>On-screen Show (4:3)</PresentationFormat>
  <Paragraphs>45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Franklin Gothic Book</vt:lpstr>
      <vt:lpstr>Franklin Gothic Medium</vt:lpstr>
      <vt:lpstr>Tunga</vt:lpstr>
      <vt:lpstr>Wingdings</vt:lpstr>
      <vt:lpstr>Angles</vt:lpstr>
      <vt:lpstr>Next Steps Winter 2017</vt:lpstr>
      <vt:lpstr>The must Have Slide:</vt:lpstr>
      <vt:lpstr>Thank You for Submitting Your Data Monthly 10 Chart Audits</vt:lpstr>
      <vt:lpstr>New Questions</vt:lpstr>
      <vt:lpstr>PowerPoint Presentation</vt:lpstr>
      <vt:lpstr>Family Input….</vt:lpstr>
      <vt:lpstr>Emphasis on Adolescence</vt:lpstr>
      <vt:lpstr>Next Steps 2017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 Rushton</dc:creator>
  <cp:lastModifiedBy>Lynn Martin</cp:lastModifiedBy>
  <cp:revision>20</cp:revision>
  <dcterms:created xsi:type="dcterms:W3CDTF">2016-07-05T12:56:04Z</dcterms:created>
  <dcterms:modified xsi:type="dcterms:W3CDTF">2017-01-06T14:24:06Z</dcterms:modified>
</cp:coreProperties>
</file>