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8" r:id="rId4"/>
    <p:sldId id="269" r:id="rId5"/>
    <p:sldId id="270" r:id="rId6"/>
    <p:sldId id="261" r:id="rId7"/>
    <p:sldId id="259" r:id="rId8"/>
    <p:sldId id="263" r:id="rId9"/>
    <p:sldId id="266" r:id="rId10"/>
    <p:sldId id="268" r:id="rId11"/>
    <p:sldId id="267" r:id="rId12"/>
    <p:sldId id="265" r:id="rId13"/>
    <p:sldId id="271" r:id="rId14"/>
    <p:sldId id="272" r:id="rId15"/>
    <p:sldId id="273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FEAF-097C-4541-8AA7-DF604DF0F12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96DD9-CF63-9E46-88C9-BC07986E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70CA-2691-6D4A-AFC6-3D5CC2126E81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0DB4-6ACB-C949-924D-35482D1B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.org/en-us/about-the-aap/Committees-Councils-Sections/Council-on-Children-with-Disabilities/Pages/Policy-Resources.aspx" TargetMode="External"/><Relationship Id="rId2" Type="http://schemas.openxmlformats.org/officeDocument/2006/relationships/hyperlink" Target="http://pediatrics.aappublications.org/content/128/1/182.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ttransition.org/resourceGet.cfm?id=372" TargetMode="External"/><Relationship Id="rId4" Type="http://schemas.openxmlformats.org/officeDocument/2006/relationships/hyperlink" Target="http://www.gottransitio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Transitioning of Pediatric Patience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Deandra Clark, MD</a:t>
            </a:r>
          </a:p>
          <a:p>
            <a:r>
              <a:rPr lang="en-US" dirty="0" err="1" smtClean="0"/>
              <a:t>AnMed</a:t>
            </a:r>
            <a:r>
              <a:rPr lang="en-US" dirty="0" smtClean="0"/>
              <a:t> Health, Children’s Health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Readiness Checklist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77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 with Transition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allows you to assess where your patient is in regards to self care</a:t>
            </a:r>
          </a:p>
          <a:p>
            <a:r>
              <a:rPr lang="en-US" dirty="0" smtClean="0"/>
              <a:t>It allows the family and patient to see gaps that they need to address to move towards self care</a:t>
            </a:r>
          </a:p>
          <a:p>
            <a:r>
              <a:rPr lang="en-US" dirty="0" smtClean="0"/>
              <a:t>Serves as a starting point for a conversation about moving into the adult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6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 around Transitioning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care coordination for these patients (we would love to have a care coordinator)</a:t>
            </a:r>
          </a:p>
          <a:p>
            <a:r>
              <a:rPr lang="en-US" dirty="0" smtClean="0"/>
              <a:t>Continuing to take steps to build bridges with our IM and FM colleges to take on our more complex patients so that they have a seamless transition to adult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“Supporting the Health Care Transition From Adolescence to Adulthood in the Medical Home,”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pediatrics.aappublications.org/content/128/1/182.full</a:t>
            </a:r>
            <a:endParaRPr lang="en-US" dirty="0" smtClean="0"/>
          </a:p>
          <a:p>
            <a:r>
              <a:rPr lang="en-US" dirty="0" smtClean="0"/>
              <a:t>Counsel on Children </a:t>
            </a:r>
            <a:r>
              <a:rPr lang="en-US" dirty="0"/>
              <a:t>with </a:t>
            </a:r>
            <a:r>
              <a:rPr lang="en-US" dirty="0" smtClean="0"/>
              <a:t>Disabilities-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www.aap.org/en-us/about-the-aap/Committees-Councils-Sections/Council-on-Children-with-Disabilities/Pages/Policy-Resources.aspx</a:t>
            </a:r>
            <a:endParaRPr lang="en-US" dirty="0"/>
          </a:p>
          <a:p>
            <a:r>
              <a:rPr lang="en-US" dirty="0" smtClean="0">
                <a:hlinkClick r:id="rId4"/>
              </a:rPr>
              <a:t>www.gottransition.org</a:t>
            </a:r>
            <a:endParaRPr lang="en-US" dirty="0" smtClean="0"/>
          </a:p>
          <a:p>
            <a:r>
              <a:rPr lang="en-US" dirty="0" smtClean="0"/>
              <a:t>“Transition </a:t>
            </a:r>
            <a:r>
              <a:rPr lang="en-US" dirty="0" err="1" smtClean="0"/>
              <a:t>Quickguide</a:t>
            </a:r>
            <a:r>
              <a:rPr lang="en-US" dirty="0" smtClean="0"/>
              <a:t>: Take Charge of Planning and Managing Your </a:t>
            </a:r>
            <a:r>
              <a:rPr lang="en-US" dirty="0"/>
              <a:t>O</a:t>
            </a:r>
            <a:r>
              <a:rPr lang="en-US" dirty="0" smtClean="0"/>
              <a:t>wn Health and Career Goals,” 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gottransition.org/resourceGet.cfm?id=372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AnMed</a:t>
            </a:r>
            <a:r>
              <a:rPr lang="en-US" dirty="0" smtClean="0"/>
              <a:t> Health’s Children’s Health Center</a:t>
            </a:r>
            <a:br>
              <a:rPr lang="en-US" dirty="0" smtClean="0"/>
            </a:br>
            <a:r>
              <a:rPr lang="en-US" dirty="0" smtClean="0"/>
              <a:t>What makes us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facility of larger hospital health system which includes multiple specialties and adult subspecialties</a:t>
            </a:r>
          </a:p>
          <a:p>
            <a:r>
              <a:rPr lang="en-US" dirty="0" smtClean="0"/>
              <a:t>90-95% of provider time is clinical</a:t>
            </a:r>
          </a:p>
          <a:p>
            <a:r>
              <a:rPr lang="en-US" dirty="0" smtClean="0"/>
              <a:t>Shared Med/</a:t>
            </a:r>
            <a:r>
              <a:rPr lang="en-US" dirty="0" err="1" smtClean="0"/>
              <a:t>Peds</a:t>
            </a:r>
            <a:r>
              <a:rPr lang="en-US" dirty="0" smtClean="0"/>
              <a:t>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12192000" cy="36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514600"/>
            <a:ext cx="9271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07473"/>
          </a:xfrm>
        </p:spPr>
        <p:txBody>
          <a:bodyPr/>
          <a:lstStyle/>
          <a:p>
            <a:r>
              <a:rPr lang="en-US" dirty="0" smtClean="0"/>
              <a:t>What we have done: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3491"/>
            <a:ext cx="10018713" cy="38377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Bradford has started a “Transition Clinic” for patients with complex medical conditions (dx code Z78.9) that occurs 2 times per month</a:t>
            </a:r>
          </a:p>
          <a:p>
            <a:r>
              <a:rPr lang="en-US" dirty="0" smtClean="0"/>
              <a:t>Talks have been initiated with the Family Medicine and Internal Medicine groups to accept our more complicated patients through Physician Network Services (PNS)</a:t>
            </a:r>
          </a:p>
          <a:p>
            <a:r>
              <a:rPr lang="en-US" dirty="0" smtClean="0"/>
              <a:t>CHC has adopted a transition policy and taken the template policy to the PNS  Counsel for the other pediatric groups to adopt</a:t>
            </a:r>
          </a:p>
          <a:p>
            <a:r>
              <a:rPr lang="en-US" dirty="0" smtClean="0"/>
              <a:t>CHC gives out the “Transition Readiness Checklist” to all patients at WCC starting at age 14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Policy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2119</TotalTime>
  <Words>295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Transitioning of Pediatric Patience</vt:lpstr>
      <vt:lpstr>AnMed Health’s Children’s Health Center What makes us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have done:</vt:lpstr>
      <vt:lpstr>Transition Policy</vt:lpstr>
      <vt:lpstr>PowerPoint Presentation</vt:lpstr>
      <vt:lpstr>Transition Readiness Checklist</vt:lpstr>
      <vt:lpstr>PowerPoint Presentation</vt:lpstr>
      <vt:lpstr>PowerPoint Presentation</vt:lpstr>
      <vt:lpstr>Our experience with Transition Checklist</vt:lpstr>
      <vt:lpstr>Future Steps around Transitioning</vt:lpstr>
      <vt:lpstr>Resourses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Deandra Clark</dc:creator>
  <cp:lastModifiedBy>Lynn Martin</cp:lastModifiedBy>
  <cp:revision>16</cp:revision>
  <cp:lastPrinted>2017-01-19T01:40:41Z</cp:lastPrinted>
  <dcterms:created xsi:type="dcterms:W3CDTF">2017-01-16T15:12:08Z</dcterms:created>
  <dcterms:modified xsi:type="dcterms:W3CDTF">2017-01-25T20:26:34Z</dcterms:modified>
</cp:coreProperties>
</file>