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omments/modernComment_163_6B21E4B6.xml" ContentType="application/vnd.ms-powerpoint.comment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comments/modernComment_164_C43250F1.xml" ContentType="application/vnd.ms-powerpoint.comments+xml"/>
  <Override PartName="/ppt/comments/modernComment_166_9200FD67.xml" ContentType="application/vnd.ms-powerpoint.comments+xml"/>
  <Override PartName="/ppt/notesSlides/notesSlide1.xml" ContentType="application/vnd.openxmlformats-officedocument.presentationml.notesSlide+xml"/>
  <Override PartName="/ppt/comments/modernComment_129_1C5CA4BE.xml" ContentType="application/vnd.ms-powerpoint.comments+xml"/>
  <Override PartName="/ppt/comments/modernComment_12D_5E4A5393.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11" r:id="rId4"/>
    <p:sldMasterId id="2147483738" r:id="rId5"/>
    <p:sldMasterId id="2147483748" r:id="rId6"/>
  </p:sldMasterIdLst>
  <p:notesMasterIdLst>
    <p:notesMasterId r:id="rId27"/>
  </p:notesMasterIdLst>
  <p:sldIdLst>
    <p:sldId id="265" r:id="rId7"/>
    <p:sldId id="295" r:id="rId8"/>
    <p:sldId id="296" r:id="rId9"/>
    <p:sldId id="300" r:id="rId10"/>
    <p:sldId id="353" r:id="rId11"/>
    <p:sldId id="268" r:id="rId12"/>
    <p:sldId id="354" r:id="rId13"/>
    <p:sldId id="355" r:id="rId14"/>
    <p:sldId id="356" r:id="rId15"/>
    <p:sldId id="357" r:id="rId16"/>
    <p:sldId id="358" r:id="rId17"/>
    <p:sldId id="359" r:id="rId18"/>
    <p:sldId id="309" r:id="rId19"/>
    <p:sldId id="297" r:id="rId20"/>
    <p:sldId id="301" r:id="rId21"/>
    <p:sldId id="360" r:id="rId22"/>
    <p:sldId id="302" r:id="rId23"/>
    <p:sldId id="298" r:id="rId24"/>
    <p:sldId id="299" r:id="rId25"/>
    <p:sldId id="267" r:id="rId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E48C0A-56E1-2923-2A13-7BF0232D3B3A}" name="NaShalla Mitchell" initials="NM" userId="S::NaShalla.Mitchell@scdhhs.gov::37f2c13e-44fa-4c3c-b449-d24713bac5f5" providerId="AD"/>
  <p188:author id="{A8909FBB-E9C1-DCB5-CDBE-DEDAC3BB19E9}" name="Karamie Sullivan" initials="KS" userId="S::Karamie.Sullivan@scdhhs.gov::6f2c58fd-4073-4d88-aa54-0ecce8981093" providerId="AD"/>
  <p188:author id="{7DF419F9-5AB7-F731-2A0F-C1762413D34C}" name="Ashley Miller" initials="AM" userId="S::Ashley.Miller@scdhhs.gov::43240b61-69c4-4b53-9546-4c24861e18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75"/>
    <a:srgbClr val="E27500"/>
    <a:srgbClr val="7993B7"/>
    <a:srgbClr val="0076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s>
</file>

<file path=ppt/comments/modernComment_12D_5E4A5393.xml><?xml version="1.0" encoding="utf-8"?>
<p188:cmLst xmlns:a="http://schemas.openxmlformats.org/drawingml/2006/main" xmlns:r="http://schemas.openxmlformats.org/officeDocument/2006/relationships" xmlns:p188="http://schemas.microsoft.com/office/powerpoint/2018/8/main">
  <p188:cm id="{A8F5B67C-4E70-498C-9956-ADB3B30D9A82}" authorId="{A8909FBB-E9C1-DCB5-CDBE-DEDAC3BB19E9}" status="resolved" created="2026-10-09T19:46:49.489" complete="100000">
    <ac:txMkLst xmlns:ac="http://schemas.microsoft.com/office/drawing/2013/main/command">
      <pc:docMk xmlns:pc="http://schemas.microsoft.com/office/powerpoint/2013/main/command"/>
      <pc:sldMk xmlns:pc="http://schemas.microsoft.com/office/powerpoint/2013/main/command" cId="1581929363" sldId="301"/>
      <ac:spMk id="2" creationId="{90EA8AAB-B7FA-92A4-EBAD-B0D18CB50647}"/>
      <ac:txMk cp="0">
        <ac:context len="8" hash="122706912"/>
      </ac:txMk>
    </ac:txMkLst>
    <p188:txBody>
      <a:bodyPr/>
      <a:lstStyle/>
      <a:p>
        <a:r>
          <a:rPr lang="en-US"/>
          <a:t>Is this supposed to be “formerly” instead?</a:t>
        </a:r>
      </a:p>
    </p188:txBody>
    <p188:extLst>
      <p:ext xmlns:p="http://schemas.openxmlformats.org/presentationml/2006/main" uri="{57CB4572-C831-44C2-8A1C-0ADB6CCDFE69}">
        <p223:reactions xmlns:p223="http://schemas.microsoft.com/office/powerpoint/2022/03/main">
          <p223:rxn type="👍">
            <p223:instance time="2026-10-12T12:50:53.492" authorId="{91E48C0A-56E1-2923-2A13-7BF0232D3B3A}"/>
          </p223:rxn>
        </p223:reactions>
      </p:ext>
    </p188:extLst>
  </p188:cm>
  <p188:cm id="{F8847A32-2D2A-42A5-BEBD-C293F26842C0}" authorId="{A8909FBB-E9C1-DCB5-CDBE-DEDAC3BB19E9}" created="2026-10-09T19:48:28.200">
    <ac:txMkLst xmlns:ac="http://schemas.microsoft.com/office/drawing/2013/main/command">
      <pc:docMk xmlns:pc="http://schemas.microsoft.com/office/powerpoint/2013/main/command"/>
      <pc:sldMk xmlns:pc="http://schemas.microsoft.com/office/powerpoint/2013/main/command" cId="1581929363" sldId="301"/>
      <ac:spMk id="2" creationId="{90EA8AAB-B7FA-92A4-EBAD-B0D18CB50647}"/>
      <ac:txMk cp="0">
        <ac:context len="8" hash="122706912"/>
      </ac:txMk>
    </ac:txMkLst>
    <p188:txBody>
      <a:bodyPr/>
      <a:lstStyle/>
      <a:p>
        <a:r>
          <a:rPr lang="en-US"/>
          <a:t>Is this supposed to be "on?”</a:t>
        </a:r>
      </a:p>
    </p188:txBody>
  </p188:cm>
  <p188:cm id="{B470DABA-AD30-42EE-A26D-69EC001C4EE7}" authorId="{A8909FBB-E9C1-DCB5-CDBE-DEDAC3BB19E9}" created="2026-10-09T19:49:35.456">
    <ac:txMkLst xmlns:ac="http://schemas.microsoft.com/office/drawing/2013/main/command">
      <pc:docMk xmlns:pc="http://schemas.microsoft.com/office/powerpoint/2013/main/command"/>
      <pc:sldMk xmlns:pc="http://schemas.microsoft.com/office/powerpoint/2013/main/command" cId="1581929363" sldId="301"/>
      <ac:spMk id="2" creationId="{90EA8AAB-B7FA-92A4-EBAD-B0D18CB50647}"/>
      <ac:txMk cp="0">
        <ac:context len="8" hash="122706912"/>
      </ac:txMk>
    </ac:txMkLst>
    <p188:txBody>
      <a:bodyPr/>
      <a:lstStyle/>
      <a:p>
        <a:r>
          <a:rPr lang="en-US"/>
          <a:t>I added this because I felt like it needed to be established what exactly the bullet points were listing. </a:t>
        </a:r>
      </a:p>
    </p188:txBody>
    <p188:extLst>
      <p:ext xmlns:p="http://schemas.openxmlformats.org/presentationml/2006/main" uri="{57CB4572-C831-44C2-8A1C-0ADB6CCDFE69}">
        <p223:reactions xmlns:p223="http://schemas.microsoft.com/office/powerpoint/2022/03/main">
          <p223:rxn type="👍">
            <p223:instance time="2026-10-12T12:56:50.591" authorId="{91E48C0A-56E1-2923-2A13-7BF0232D3B3A}"/>
          </p223:rxn>
        </p223:reactions>
      </p:ext>
    </p188:extLst>
  </p188:cm>
</p188:cmLst>
</file>

<file path=ppt/comments/modernComment_129_1C5CA4BE.xml><?xml version="1.0" encoding="utf-8"?>
<p188:cmLst xmlns:a="http://schemas.openxmlformats.org/drawingml/2006/main" xmlns:r="http://schemas.openxmlformats.org/officeDocument/2006/relationships" xmlns:p188="http://schemas.microsoft.com/office/powerpoint/2018/8/main">
  <p188:cm id="{A0A1D6D6-9AA9-41D1-8F24-F6B98BAE7CC6}" authorId="{A8909FBB-E9C1-DCB5-CDBE-DEDAC3BB19E9}" created="2026-10-09T19:37:48.428">
    <ac:txMkLst xmlns:ac="http://schemas.microsoft.com/office/drawing/2013/main/command">
      <pc:docMk xmlns:pc="http://schemas.microsoft.com/office/powerpoint/2013/main/command"/>
      <pc:sldMk xmlns:pc="http://schemas.microsoft.com/office/powerpoint/2013/main/command" cId="475833534" sldId="297"/>
      <ac:spMk id="2" creationId="{5C1CA24C-2A26-397E-B9FC-A3141330B4AB}"/>
      <ac:txMk cp="69" len="4">
        <ac:context len="718" hash="2913232141"/>
      </ac:txMk>
    </ac:txMkLst>
    <p188:pos x="1154430" y="661058"/>
    <p188:txBody>
      <a:bodyPr/>
      <a:lstStyle/>
      <a:p>
        <a:r>
          <a:rPr lang="en-US"/>
          <a:t>Should this be “list?”</a:t>
        </a:r>
      </a:p>
    </p188:txBody>
    <p188:extLst>
      <p:ext xmlns:p="http://schemas.openxmlformats.org/presentationml/2006/main" uri="{57CB4572-C831-44C2-8A1C-0ADB6CCDFE69}">
        <p223:reactions xmlns:p223="http://schemas.microsoft.com/office/powerpoint/2022/03/main">
          <p223:rxn type="👍">
            <p223:instance time="2026-10-12T12:59:23.080" authorId="{91E48C0A-56E1-2923-2A13-7BF0232D3B3A}"/>
          </p223:rxn>
        </p223:reactions>
      </p:ext>
    </p188:extLst>
  </p188:cm>
  <p188:cm id="{8C8E9933-9A7B-45AD-8D0C-B2ABCABDD977}" authorId="{A8909FBB-E9C1-DCB5-CDBE-DEDAC3BB19E9}" created="2026-10-09T19:44:26.738">
    <ac:txMkLst xmlns:ac="http://schemas.microsoft.com/office/drawing/2013/main/command">
      <pc:docMk xmlns:pc="http://schemas.microsoft.com/office/powerpoint/2013/main/command"/>
      <pc:sldMk xmlns:pc="http://schemas.microsoft.com/office/powerpoint/2013/main/command" cId="475833534" sldId="297"/>
      <ac:spMk id="2" creationId="{5C1CA24C-2A26-397E-B9FC-A3141330B4AB}"/>
      <ac:txMk cp="376" len="13">
        <ac:context len="718" hash="2913232141"/>
      </ac:txMk>
    </ac:txMkLst>
    <p188:pos x="3907857" y="2086098"/>
    <p188:txBody>
      <a:bodyPr/>
      <a:lstStyle/>
      <a:p>
        <a:r>
          <a:rPr lang="en-US"/>
          <a:t>Spell this out and introduce the acronym here.</a:t>
        </a:r>
      </a:p>
    </p188:txBody>
    <p188:extLst>
      <p:ext xmlns:p="http://schemas.openxmlformats.org/presentationml/2006/main" uri="{57CB4572-C831-44C2-8A1C-0ADB6CCDFE69}">
        <p223:reactions xmlns:p223="http://schemas.microsoft.com/office/powerpoint/2022/03/main">
          <p223:rxn type="👍">
            <p223:instance time="2026-10-12T13:00:53.915" authorId="{91E48C0A-56E1-2923-2A13-7BF0232D3B3A}"/>
          </p223:rxn>
        </p223:reactions>
      </p:ext>
    </p188:extLst>
  </p188:cm>
  <p188:cm id="{249670A0-EF4D-4682-B3D5-09EE653E874C}" authorId="{A8909FBB-E9C1-DCB5-CDBE-DEDAC3BB19E9}" created="2026-10-09T19:45:23.056">
    <ac:txMkLst xmlns:ac="http://schemas.microsoft.com/office/drawing/2013/main/command">
      <pc:docMk xmlns:pc="http://schemas.microsoft.com/office/powerpoint/2013/main/command"/>
      <pc:sldMk xmlns:pc="http://schemas.microsoft.com/office/powerpoint/2013/main/command" cId="475833534" sldId="297"/>
      <ac:spMk id="2" creationId="{5C1CA24C-2A26-397E-B9FC-A3141330B4AB}"/>
      <ac:txMk cp="509" len="30">
        <ac:context len="718" hash="2913232141"/>
      </ac:txMk>
    </ac:txMkLst>
    <p188:pos x="2154555" y="2813708"/>
    <p188:txBody>
      <a:bodyPr/>
      <a:lstStyle/>
      <a:p>
        <a:r>
          <a:rPr lang="en-US"/>
          <a:t>Spell these out. No need to introduce the acronyms since they’re only used this once.</a:t>
        </a:r>
      </a:p>
    </p188:txBody>
    <p188:extLst>
      <p:ext xmlns:p="http://schemas.openxmlformats.org/presentationml/2006/main" uri="{57CB4572-C831-44C2-8A1C-0ADB6CCDFE69}">
        <p223:reactions xmlns:p223="http://schemas.microsoft.com/office/powerpoint/2022/03/main">
          <p223:rxn type="👍">
            <p223:instance time="2026-10-12T13:01:11.602" authorId="{91E48C0A-56E1-2923-2A13-7BF0232D3B3A}"/>
          </p223:rxn>
        </p223:reactions>
      </p:ext>
    </p188:extLst>
  </p188:cm>
</p188:cmLst>
</file>

<file path=ppt/comments/modernComment_163_6B21E4B6.xml><?xml version="1.0" encoding="utf-8"?>
<p188:cmLst xmlns:a="http://schemas.openxmlformats.org/drawingml/2006/main" xmlns:r="http://schemas.openxmlformats.org/officeDocument/2006/relationships" xmlns:p188="http://schemas.microsoft.com/office/powerpoint/2018/8/main">
  <p188:cm id="{1A8186ED-477A-4E92-846A-29BEFE9400F8}" authorId="{7DF419F9-5AB7-F731-2A0F-C1762413D34C}" created="2026-10-09T20:13:29.835">
    <ac:txMkLst xmlns:ac="http://schemas.microsoft.com/office/drawing/2013/main/command">
      <pc:docMk xmlns:pc="http://schemas.microsoft.com/office/powerpoint/2013/main/command"/>
      <pc:sldMk xmlns:pc="http://schemas.microsoft.com/office/powerpoint/2013/main/command" cId="1797383350" sldId="355"/>
      <ac:spMk id="20" creationId="{5EF2DCA5-081E-C27C-F956-D07614189894}"/>
      <ac:txMk cp="322" len="35">
        <ac:context len="597" hash="703079228"/>
      </ac:txMk>
    </ac:txMkLst>
    <p188:pos x="3836744" y="2718941"/>
    <p188:txBody>
      <a:bodyPr/>
      <a:lstStyle/>
      <a:p>
        <a:r>
          <a:rPr lang="en-US"/>
          <a:t>Is this ‘activities of daily living?’ It should be spelled out before the acronym.</a:t>
        </a:r>
      </a:p>
    </p188:txBody>
    <p188:extLst>
      <p:ext xmlns:p="http://schemas.openxmlformats.org/presentationml/2006/main" uri="{57CB4572-C831-44C2-8A1C-0ADB6CCDFE69}">
        <p223:reactions xmlns:p223="http://schemas.microsoft.com/office/powerpoint/2022/03/main">
          <p223:rxn type="👍">
            <p223:instance time="2026-10-12T13:05:45.255" authorId="{91E48C0A-56E1-2923-2A13-7BF0232D3B3A}"/>
          </p223:rxn>
        </p223:reactions>
      </p:ext>
    </p188:extLst>
  </p188:cm>
</p188:cmLst>
</file>

<file path=ppt/comments/modernComment_164_C43250F1.xml><?xml version="1.0" encoding="utf-8"?>
<p188:cmLst xmlns:a="http://schemas.openxmlformats.org/drawingml/2006/main" xmlns:r="http://schemas.openxmlformats.org/officeDocument/2006/relationships" xmlns:p188="http://schemas.microsoft.com/office/powerpoint/2018/8/main">
  <p188:cm id="{DDD953BC-D177-4A33-83F1-89515755C9C6}" authorId="{A8909FBB-E9C1-DCB5-CDBE-DEDAC3BB19E9}" created="2026-10-09T19:22:55.374">
    <ac:txMkLst xmlns:ac="http://schemas.microsoft.com/office/drawing/2013/main/command">
      <pc:docMk xmlns:pc="http://schemas.microsoft.com/office/powerpoint/2013/main/command"/>
      <pc:sldMk xmlns:pc="http://schemas.microsoft.com/office/powerpoint/2013/main/command" cId="3291631857" sldId="356"/>
      <ac:spMk id="2" creationId="{E01F62D7-DB3C-29EC-BC8C-571625A06003}"/>
      <ac:txMk cp="498" len="28">
        <ac:context len="528" hash="4115675407"/>
      </ac:txMk>
    </ac:txMkLst>
    <p188:pos x="3195587" y="4222907"/>
    <p188:txBody>
      <a:bodyPr/>
      <a:lstStyle/>
      <a:p>
        <a:r>
          <a:rPr lang="en-US"/>
          <a:t>Is this supposed to be a sub-bullet? If so, press Tab to indent it. If not, make it the same size as the bullet above it. </a:t>
        </a:r>
      </a:p>
    </p188:txBody>
    <p188:extLst>
      <p:ext xmlns:p="http://schemas.openxmlformats.org/presentationml/2006/main" uri="{57CB4572-C831-44C2-8A1C-0ADB6CCDFE69}">
        <p223:reactions xmlns:p223="http://schemas.microsoft.com/office/powerpoint/2022/03/main">
          <p223:rxn type="👍">
            <p223:instance time="2026-10-12T13:04:57.453" authorId="{91E48C0A-56E1-2923-2A13-7BF0232D3B3A}"/>
          </p223:rxn>
        </p223:reactions>
      </p:ext>
    </p188:extLst>
  </p188:cm>
</p188:cmLst>
</file>

<file path=ppt/comments/modernComment_166_9200FD67.xml><?xml version="1.0" encoding="utf-8"?>
<p188:cmLst xmlns:a="http://schemas.openxmlformats.org/drawingml/2006/main" xmlns:r="http://schemas.openxmlformats.org/officeDocument/2006/relationships" xmlns:p188="http://schemas.microsoft.com/office/powerpoint/2018/8/main">
  <p188:cm id="{B789BEEC-61F6-4FFC-9565-A028C40BB89D}" authorId="{A8909FBB-E9C1-DCB5-CDBE-DEDAC3BB19E9}" created="2026-10-09T19:32:16.588">
    <ac:txMkLst xmlns:ac="http://schemas.microsoft.com/office/drawing/2013/main/command">
      <pc:docMk xmlns:pc="http://schemas.microsoft.com/office/powerpoint/2013/main/command"/>
      <pc:sldMk xmlns:pc="http://schemas.microsoft.com/office/powerpoint/2013/main/command" cId="2449538407" sldId="358"/>
      <ac:spMk id="2" creationId="{69B35D3C-4AFD-8B2E-D0B1-6EC50BD971E6}"/>
      <ac:txMk cp="189" len="33">
        <ac:context len="631" hash="4208434656"/>
      </ac:txMk>
    </ac:txMkLst>
    <p188:pos x="4292867" y="1710713"/>
    <p188:txBody>
      <a:bodyPr/>
      <a:lstStyle/>
      <a:p>
        <a:r>
          <a:rPr lang="en-US"/>
          <a:t>Should this say “so that nurse supervisor can scan or sign” instead? The current wording reads as though a word is missing.</a:t>
        </a:r>
      </a:p>
    </p188:txBody>
    <p188:extLst>
      <p:ext xmlns:p="http://schemas.openxmlformats.org/presentationml/2006/main" uri="{57CB4572-C831-44C2-8A1C-0ADB6CCDFE69}">
        <p223:reactions xmlns:p223="http://schemas.microsoft.com/office/powerpoint/2022/03/main">
          <p223:rxn type="👍">
            <p223:instance time="2026-10-12T13:03:10.750" authorId="{91E48C0A-56E1-2923-2A13-7BF0232D3B3A}"/>
          </p223:rxn>
        </p223:reactions>
      </p:ext>
    </p188:extLst>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0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32,'6'0,"7"0,14 0,7 0,4 0,2 0,-2 0,1 0,3-6,1-1,0-2,-4 4,-7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0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71,'0'-7,"5"0,15-1,8 1,6 3,3 2,1 0,0 2,-2 0,0 0,-1 0,5-6,2-7,-6-2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0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49,'5'0,"9"0,7 0,5 0,11 0,4 0,1-6,-1-1,-1-1,-1 2,-5 2,-4-5,-10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73,'5'-6,"2"-8,13-1,8 2,4 2,3 5,1 1,1 3,-1 2,0 0,-2 1,2-1,-3 7,-4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0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0,'5'0,"9"0,8 0,4 0,5 0,3 0,-1 0,2 0,1 0,-1 6,-5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0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13,'0'-5,"0"-3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1,'5'0,"15"0,7 0,8 0,2 0,0 0,1 0,-2 0,0 0,-1 0,-1 0,0 0,-4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72,'6'0,"2"-7,4 0,8 0,6 0,8 3,7 2,-7-6,0 0,4 0,1 3,0 0,-1 3,-7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1,'5'0,"9"0,7 0,5 0,5 0,4 0,-2 0,2 0,2 0,-2 0,-1 0,0 0,-5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1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1,'6'0,"7"0,9 0,4 0,4 0,5 0,-2 0,3 0,0 0,4 0,3 0,-1 0,-3 0,0 0,-8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1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0,'5'0,"9"0,7 0,5 0,5 0,2 0,2 0,7 0,1 0,-1 0,-1 0,-3 0,-1 0,-1 0,-2 0,-6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1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1 223,'0'-7,"5"0,2-12,13-10,6 4,7-3,2 3,1 8,1 5,-1 1,0-1,-1 4,-1-4,-6 2</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9T18:57:57.61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0 140,'6'0,"7"0,9 0,4 0,4-5,5-4,-2 2,3 2,-6-5,-3-1,-4-4,3 1,4-4,3 2,1 3,1 4,6 4,-4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B39C5DD-5BA6-4149-AC3E-6D50A9D77D19}" type="datetimeFigureOut">
              <a:rPr lang="en-US" smtClean="0"/>
              <a:t>10/22/2026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B230204-478F-4DFD-97BB-57A3583ACF74}" type="slidenum">
              <a:rPr lang="en-US" smtClean="0"/>
              <a:t>‹#›</a:t>
            </a:fld>
            <a:endParaRPr lang="en-US"/>
          </a:p>
        </p:txBody>
      </p:sp>
    </p:spTree>
    <p:extLst>
      <p:ext uri="{BB962C8B-B14F-4D97-AF65-F5344CB8AC3E}">
        <p14:creationId xmlns:p14="http://schemas.microsoft.com/office/powerpoint/2010/main" val="1628094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230204-478F-4DFD-97BB-57A3583ACF74}" type="slidenum">
              <a:rPr lang="en-US" smtClean="0"/>
              <a:t>14</a:t>
            </a:fld>
            <a:endParaRPr lang="en-US"/>
          </a:p>
        </p:txBody>
      </p:sp>
    </p:spTree>
    <p:extLst>
      <p:ext uri="{BB962C8B-B14F-4D97-AF65-F5344CB8AC3E}">
        <p14:creationId xmlns:p14="http://schemas.microsoft.com/office/powerpoint/2010/main" val="2366442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with Blue Arrow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C1640D55-031C-4AD9-A16C-4EFA2F922910}"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895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Orange and Blue Bullets and Arrow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marL="685800" indent="-228600">
              <a:buClr>
                <a:srgbClr val="E27500"/>
              </a:buClr>
              <a:buFont typeface="Arial" panose="020B0604020202020204" pitchFamily="34" charset="0"/>
              <a:buChar char="•"/>
              <a:defRPr/>
            </a:lvl2pPr>
            <a:lvl3pPr>
              <a:buClr>
                <a:srgbClr val="004875"/>
              </a:buClr>
              <a:defRPr/>
            </a:lvl3pPr>
            <a:lvl4pPr>
              <a:buClr>
                <a:srgbClr val="E27500"/>
              </a:buClr>
              <a:defRPr/>
            </a:lvl4pPr>
            <a:lvl5pPr>
              <a:buClr>
                <a:srgbClr val="7993B7"/>
              </a:buClr>
              <a:defRPr>
                <a:solidFill>
                  <a:srgbClr val="0048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0"/>
          </p:nvPr>
        </p:nvSpPr>
        <p:spPr/>
        <p:txBody>
          <a:bodyPr/>
          <a:lstStyle/>
          <a:p>
            <a:fld id="{C1640D55-031C-4AD9-A16C-4EFA2F922910}" type="slidenum">
              <a:rPr lang="en-US" smtClean="0"/>
              <a:pPr/>
              <a:t>‹#›</a:t>
            </a:fld>
            <a:endParaRPr lang="en-US"/>
          </a:p>
        </p:txBody>
      </p:sp>
    </p:spTree>
    <p:extLst>
      <p:ext uri="{BB962C8B-B14F-4D97-AF65-F5344CB8AC3E}">
        <p14:creationId xmlns:p14="http://schemas.microsoft.com/office/powerpoint/2010/main" val="373346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5" name="Rectangle 4"/>
          <p:cNvSpPr/>
          <p:nvPr userDrawn="1"/>
        </p:nvSpPr>
        <p:spPr>
          <a:xfrm>
            <a:off x="0" y="0"/>
            <a:ext cx="12192000" cy="849854"/>
          </a:xfrm>
          <a:prstGeom prst="rect">
            <a:avLst/>
          </a:prstGeom>
          <a:solidFill>
            <a:srgbClr val="004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Slide Number Placeholder 7"/>
          <p:cNvSpPr>
            <a:spLocks noGrp="1"/>
          </p:cNvSpPr>
          <p:nvPr>
            <p:ph type="sldNum" sz="quarter" idx="10"/>
          </p:nvPr>
        </p:nvSpPr>
        <p:spPr/>
        <p:txBody>
          <a:bodyPr/>
          <a:lstStyle/>
          <a:p>
            <a:fld id="{C1640D55-031C-4AD9-A16C-4EFA2F922910}" type="slidenum">
              <a:rPr lang="en-US" smtClean="0"/>
              <a:pPr/>
              <a:t>‹#›</a:t>
            </a:fld>
            <a:endParaRPr lang="en-US"/>
          </a:p>
        </p:txBody>
      </p:sp>
      <p:sp>
        <p:nvSpPr>
          <p:cNvPr id="6" name="Text Placeholder 5"/>
          <p:cNvSpPr>
            <a:spLocks noGrp="1"/>
          </p:cNvSpPr>
          <p:nvPr>
            <p:ph type="body" sz="quarter" idx="11" hasCustomPrompt="1"/>
          </p:nvPr>
        </p:nvSpPr>
        <p:spPr>
          <a:xfrm>
            <a:off x="849331" y="3133725"/>
            <a:ext cx="10504471" cy="708810"/>
          </a:xfrm>
        </p:spPr>
        <p:txBody>
          <a:bodyPr>
            <a:noAutofit/>
          </a:bodyPr>
          <a:lstStyle>
            <a:lvl1pPr marL="0" indent="0" algn="ctr">
              <a:buFontTx/>
              <a:buNone/>
              <a:defRPr sz="2900" b="1" baseline="0"/>
            </a:lvl1pPr>
          </a:lstStyle>
          <a:p>
            <a:pPr lvl="0"/>
            <a:r>
              <a:rPr lang="en-US"/>
              <a:t>Section Title</a:t>
            </a:r>
          </a:p>
        </p:txBody>
      </p:sp>
    </p:spTree>
    <p:extLst>
      <p:ext uri="{BB962C8B-B14F-4D97-AF65-F5344CB8AC3E}">
        <p14:creationId xmlns:p14="http://schemas.microsoft.com/office/powerpoint/2010/main" val="87248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223198"/>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23198"/>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C1640D55-031C-4AD9-A16C-4EFA2F922910}" type="slidenum">
              <a:rPr lang="en-US" smtClean="0"/>
              <a:t>‹#›</a:t>
            </a:fld>
            <a:endParaRPr lang="en-US"/>
          </a:p>
        </p:txBody>
      </p:sp>
    </p:spTree>
    <p:extLst>
      <p:ext uri="{BB962C8B-B14F-4D97-AF65-F5344CB8AC3E}">
        <p14:creationId xmlns:p14="http://schemas.microsoft.com/office/powerpoint/2010/main" val="571329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854"/>
          </a:xfrm>
        </p:spPr>
        <p:txBody>
          <a:bodyPr/>
          <a:lstStyle/>
          <a:p>
            <a:r>
              <a:rPr lang="en-US"/>
              <a:t>Click to edit Master title style</a:t>
            </a:r>
          </a:p>
        </p:txBody>
      </p:sp>
      <p:sp>
        <p:nvSpPr>
          <p:cNvPr id="3" name="Text Placeholder 2"/>
          <p:cNvSpPr>
            <a:spLocks noGrp="1"/>
          </p:cNvSpPr>
          <p:nvPr>
            <p:ph type="body" idx="1"/>
          </p:nvPr>
        </p:nvSpPr>
        <p:spPr>
          <a:xfrm>
            <a:off x="840319" y="1283131"/>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9" y="2107043"/>
            <a:ext cx="5158316" cy="3684588"/>
          </a:xfr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283131"/>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107043"/>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p:cNvSpPr>
            <a:spLocks noGrp="1"/>
          </p:cNvSpPr>
          <p:nvPr>
            <p:ph type="sldNum" sz="quarter" idx="10"/>
          </p:nvPr>
        </p:nvSpPr>
        <p:spPr/>
        <p:txBody>
          <a:bodyPr/>
          <a:lstStyle/>
          <a:p>
            <a:fld id="{C1640D55-031C-4AD9-A16C-4EFA2F922910}" type="slidenum">
              <a:rPr lang="en-US" smtClean="0"/>
              <a:pPr/>
              <a:t>‹#›</a:t>
            </a:fld>
            <a:endParaRPr lang="en-US"/>
          </a:p>
        </p:txBody>
      </p:sp>
    </p:spTree>
    <p:extLst>
      <p:ext uri="{BB962C8B-B14F-4D97-AF65-F5344CB8AC3E}">
        <p14:creationId xmlns:p14="http://schemas.microsoft.com/office/powerpoint/2010/main" val="1716817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Full Size Graphic or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C1640D55-031C-4AD9-A16C-4EFA2F922910}" type="slidenum">
              <a:rPr lang="en-US" smtClean="0"/>
              <a:t>‹#›</a:t>
            </a:fld>
            <a:endParaRPr lang="en-US"/>
          </a:p>
        </p:txBody>
      </p:sp>
      <p:sp>
        <p:nvSpPr>
          <p:cNvPr id="7" name="Content Placeholder 6"/>
          <p:cNvSpPr>
            <a:spLocks noGrp="1"/>
          </p:cNvSpPr>
          <p:nvPr>
            <p:ph sz="quarter" idx="13" hasCustomPrompt="1"/>
          </p:nvPr>
        </p:nvSpPr>
        <p:spPr>
          <a:xfrm>
            <a:off x="838200" y="1304925"/>
            <a:ext cx="10515600" cy="4592638"/>
          </a:xfrm>
        </p:spPr>
        <p:txBody>
          <a:bodyPr/>
          <a:lstStyle>
            <a:lvl1pPr marL="0" indent="0">
              <a:buFontTx/>
              <a:buNone/>
              <a:defRPr baseline="0"/>
            </a:lvl1pPr>
          </a:lstStyle>
          <a:p>
            <a:pPr lvl="0"/>
            <a:r>
              <a:rPr lang="en-US"/>
              <a:t>Click icon to insert picture, graphic or table.</a:t>
            </a:r>
          </a:p>
        </p:txBody>
      </p:sp>
    </p:spTree>
    <p:extLst>
      <p:ext uri="{BB962C8B-B14F-4D97-AF65-F5344CB8AC3E}">
        <p14:creationId xmlns:p14="http://schemas.microsoft.com/office/powerpoint/2010/main" val="80349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ize Picture Graphic or Tabl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004875"/>
                </a:solidFill>
              </a:defRPr>
            </a:lvl1pPr>
          </a:lstStyle>
          <a:p>
            <a:fld id="{C1640D55-031C-4AD9-A16C-4EFA2F922910}" type="slidenum">
              <a:rPr lang="en-US" smtClean="0"/>
              <a:pPr/>
              <a:t>‹#›</a:t>
            </a:fld>
            <a:endParaRPr lang="en-US"/>
          </a:p>
        </p:txBody>
      </p:sp>
      <p:sp>
        <p:nvSpPr>
          <p:cNvPr id="6" name="Content Placeholder 5"/>
          <p:cNvSpPr>
            <a:spLocks noGrp="1"/>
          </p:cNvSpPr>
          <p:nvPr>
            <p:ph sz="quarter" idx="13" hasCustomPrompt="1"/>
          </p:nvPr>
        </p:nvSpPr>
        <p:spPr>
          <a:xfrm>
            <a:off x="821934" y="503238"/>
            <a:ext cx="10531868" cy="5249862"/>
          </a:xfrm>
        </p:spPr>
        <p:txBody>
          <a:bodyPr/>
          <a:lstStyle>
            <a:lvl1pPr marL="0" indent="0">
              <a:buFontTx/>
              <a:buNone/>
              <a:defRPr baseline="0"/>
            </a:lvl1pPr>
          </a:lstStyle>
          <a:p>
            <a:pPr lvl="0"/>
            <a:r>
              <a:rPr lang="en-US"/>
              <a:t>Click on icon to insert picture, graphic or table.</a:t>
            </a:r>
          </a:p>
        </p:txBody>
      </p:sp>
    </p:spTree>
    <p:extLst>
      <p:ext uri="{BB962C8B-B14F-4D97-AF65-F5344CB8AC3E}">
        <p14:creationId xmlns:p14="http://schemas.microsoft.com/office/powerpoint/2010/main" val="2370159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1640D55-031C-4AD9-A16C-4EFA2F922910}" type="slidenum">
              <a:rPr lang="en-US" smtClean="0"/>
              <a:pPr/>
              <a:t>‹#›</a:t>
            </a:fld>
            <a:endParaRPr lang="en-US"/>
          </a:p>
        </p:txBody>
      </p:sp>
      <p:sp>
        <p:nvSpPr>
          <p:cNvPr id="5" name="Rectangle 4"/>
          <p:cNvSpPr/>
          <p:nvPr userDrawn="1"/>
        </p:nvSpPr>
        <p:spPr>
          <a:xfrm>
            <a:off x="0" y="3"/>
            <a:ext cx="12192000" cy="852755"/>
          </a:xfrm>
          <a:prstGeom prst="rect">
            <a:avLst/>
          </a:prstGeom>
          <a:solidFill>
            <a:srgbClr val="004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2"/>
          <p:cNvPicPr>
            <a:picLocks noChangeAspect="1" noChangeArrowheads="1"/>
          </p:cNvPicPr>
          <p:nvPr userDrawn="1"/>
        </p:nvPicPr>
        <p:blipFill>
          <a:blip r:embed="rId2" cstate="print"/>
          <a:srcRect/>
          <a:stretch>
            <a:fillRect/>
          </a:stretch>
        </p:blipFill>
        <p:spPr bwMode="auto">
          <a:xfrm>
            <a:off x="4591328" y="2027060"/>
            <a:ext cx="2810958" cy="2807097"/>
          </a:xfrm>
          <a:prstGeom prst="rect">
            <a:avLst/>
          </a:prstGeom>
          <a:noFill/>
          <a:ln w="9525">
            <a:noFill/>
            <a:miter lim="800000"/>
            <a:headEnd/>
            <a:tailEnd/>
          </a:ln>
        </p:spPr>
      </p:pic>
    </p:spTree>
    <p:extLst>
      <p:ext uri="{BB962C8B-B14F-4D97-AF65-F5344CB8AC3E}">
        <p14:creationId xmlns:p14="http://schemas.microsoft.com/office/powerpoint/2010/main" val="988409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 name="Rectangle 6"/>
          <p:cNvSpPr/>
          <p:nvPr/>
        </p:nvSpPr>
        <p:spPr>
          <a:xfrm>
            <a:off x="3178" y="6400800"/>
            <a:ext cx="12188825" cy="457200"/>
          </a:xfrm>
          <a:prstGeom prst="rect">
            <a:avLst/>
          </a:prstGeom>
          <a:solidFill>
            <a:srgbClr val="00487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8" y="6334316"/>
            <a:ext cx="12188825" cy="64008"/>
          </a:xfrm>
          <a:prstGeom prst="rect">
            <a:avLst/>
          </a:prstGeom>
          <a:solidFill>
            <a:srgbClr val="E275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ext Placeholder 3"/>
          <p:cNvSpPr>
            <a:spLocks noGrp="1"/>
          </p:cNvSpPr>
          <p:nvPr>
            <p:ph type="body" sz="quarter" idx="10" hasCustomPrompt="1"/>
          </p:nvPr>
        </p:nvSpPr>
        <p:spPr>
          <a:xfrm>
            <a:off x="1111768" y="4596242"/>
            <a:ext cx="10058400" cy="1601358"/>
          </a:xfrm>
        </p:spPr>
        <p:txBody>
          <a:bodyPr>
            <a:normAutofit/>
          </a:bodyPr>
          <a:lstStyle>
            <a:lvl1pPr marL="0" indent="0" algn="ctr">
              <a:spcBef>
                <a:spcPts val="600"/>
              </a:spcBef>
              <a:buFontTx/>
              <a:buNone/>
              <a:defRPr sz="2000" baseline="0">
                <a:solidFill>
                  <a:srgbClr val="E27500"/>
                </a:solidFill>
              </a:defRPr>
            </a:lvl1pPr>
          </a:lstStyle>
          <a:p>
            <a:pPr lvl="0"/>
            <a:r>
              <a:rPr lang="en-US"/>
              <a:t>Presenter Name</a:t>
            </a:r>
          </a:p>
          <a:p>
            <a:pPr lvl="0"/>
            <a:r>
              <a:rPr lang="en-US"/>
              <a:t>Title, Organization</a:t>
            </a:r>
          </a:p>
          <a:p>
            <a:pPr lvl="0"/>
            <a:r>
              <a:rPr lang="en-US"/>
              <a:t>Date of Presentation</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34797" y="756476"/>
            <a:ext cx="2623505" cy="446313"/>
          </a:xfrm>
          <a:prstGeom prst="rect">
            <a:avLst/>
          </a:prstGeom>
        </p:spPr>
      </p:pic>
      <p:cxnSp>
        <p:nvCxnSpPr>
          <p:cNvPr id="11" name="Straight Connector 10"/>
          <p:cNvCxnSpPr/>
          <p:nvPr userDrawn="1"/>
        </p:nvCxnSpPr>
        <p:spPr>
          <a:xfrm>
            <a:off x="838200" y="4336059"/>
            <a:ext cx="10515600" cy="0"/>
          </a:xfrm>
          <a:prstGeom prst="line">
            <a:avLst/>
          </a:prstGeom>
          <a:ln w="12700">
            <a:solidFill>
              <a:srgbClr val="004875"/>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1097280" y="758952"/>
            <a:ext cx="10058400" cy="3566160"/>
          </a:xfrm>
          <a:noFill/>
        </p:spPr>
        <p:txBody>
          <a:bodyPr anchor="b">
            <a:normAutofit/>
          </a:bodyPr>
          <a:lstStyle>
            <a:lvl1pPr algn="l">
              <a:lnSpc>
                <a:spcPct val="85000"/>
              </a:lnSpc>
              <a:defRPr sz="3200" b="1" spc="-50" baseline="0">
                <a:solidFill>
                  <a:srgbClr val="004875"/>
                </a:solidFill>
                <a:latin typeface="+mn-lt"/>
              </a:defRPr>
            </a:lvl1pPr>
          </a:lstStyle>
          <a:p>
            <a:r>
              <a:rPr lang="en-US"/>
              <a:t>Title of Presentation</a:t>
            </a:r>
          </a:p>
        </p:txBody>
      </p:sp>
    </p:spTree>
    <p:extLst>
      <p:ext uri="{BB962C8B-B14F-4D97-AF65-F5344CB8AC3E}">
        <p14:creationId xmlns:p14="http://schemas.microsoft.com/office/powerpoint/2010/main" val="434931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Blue Arrow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C1640D55-031C-4AD9-A16C-4EFA2F922910}"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68156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Orange and Blue Bullets and Arrow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marL="685800" indent="-228600">
              <a:buClr>
                <a:srgbClr val="E27500"/>
              </a:buClr>
              <a:buFont typeface="Arial" panose="020B0604020202020204" pitchFamily="34" charset="0"/>
              <a:buChar char="•"/>
              <a:defRPr/>
            </a:lvl2pPr>
            <a:lvl3pPr>
              <a:buClr>
                <a:srgbClr val="004875"/>
              </a:buClr>
              <a:defRPr/>
            </a:lvl3pPr>
            <a:lvl4pPr>
              <a:buClr>
                <a:srgbClr val="E27500"/>
              </a:buClr>
              <a:defRPr/>
            </a:lvl4pPr>
            <a:lvl5pPr>
              <a:buClr>
                <a:srgbClr val="7993B7"/>
              </a:buClr>
              <a:defRPr>
                <a:solidFill>
                  <a:srgbClr val="0048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0"/>
          </p:nvPr>
        </p:nvSpPr>
        <p:spPr/>
        <p:txBody>
          <a:bodyPr/>
          <a:lstStyle/>
          <a:p>
            <a:fld id="{C1640D55-031C-4AD9-A16C-4EFA2F922910}" type="slidenum">
              <a:rPr lang="en-US" smtClean="0"/>
              <a:pPr/>
              <a:t>‹#›</a:t>
            </a:fld>
            <a:endParaRPr lang="en-US"/>
          </a:p>
        </p:txBody>
      </p:sp>
    </p:spTree>
    <p:extLst>
      <p:ext uri="{BB962C8B-B14F-4D97-AF65-F5344CB8AC3E}">
        <p14:creationId xmlns:p14="http://schemas.microsoft.com/office/powerpoint/2010/main" val="1178111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5" name="Rectangle 4"/>
          <p:cNvSpPr/>
          <p:nvPr userDrawn="1"/>
        </p:nvSpPr>
        <p:spPr>
          <a:xfrm>
            <a:off x="0" y="0"/>
            <a:ext cx="12192000" cy="849854"/>
          </a:xfrm>
          <a:prstGeom prst="rect">
            <a:avLst/>
          </a:prstGeom>
          <a:solidFill>
            <a:srgbClr val="004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Slide Number Placeholder 7"/>
          <p:cNvSpPr>
            <a:spLocks noGrp="1"/>
          </p:cNvSpPr>
          <p:nvPr>
            <p:ph type="sldNum" sz="quarter" idx="10"/>
          </p:nvPr>
        </p:nvSpPr>
        <p:spPr/>
        <p:txBody>
          <a:bodyPr/>
          <a:lstStyle/>
          <a:p>
            <a:fld id="{C1640D55-031C-4AD9-A16C-4EFA2F922910}" type="slidenum">
              <a:rPr lang="en-US" smtClean="0"/>
              <a:pPr/>
              <a:t>‹#›</a:t>
            </a:fld>
            <a:endParaRPr lang="en-US"/>
          </a:p>
        </p:txBody>
      </p:sp>
      <p:sp>
        <p:nvSpPr>
          <p:cNvPr id="6" name="Text Placeholder 5"/>
          <p:cNvSpPr>
            <a:spLocks noGrp="1"/>
          </p:cNvSpPr>
          <p:nvPr>
            <p:ph type="body" sz="quarter" idx="11" hasCustomPrompt="1"/>
          </p:nvPr>
        </p:nvSpPr>
        <p:spPr>
          <a:xfrm>
            <a:off x="849331" y="3133725"/>
            <a:ext cx="10504471" cy="708810"/>
          </a:xfrm>
        </p:spPr>
        <p:txBody>
          <a:bodyPr>
            <a:noAutofit/>
          </a:bodyPr>
          <a:lstStyle>
            <a:lvl1pPr marL="0" indent="0" algn="ctr">
              <a:buFontTx/>
              <a:buNone/>
              <a:defRPr sz="2900" b="1" baseline="0"/>
            </a:lvl1pPr>
          </a:lstStyle>
          <a:p>
            <a:pPr lvl="0"/>
            <a:r>
              <a:rPr lang="en-US"/>
              <a:t>Section Title</a:t>
            </a:r>
          </a:p>
        </p:txBody>
      </p:sp>
    </p:spTree>
    <p:extLst>
      <p:ext uri="{BB962C8B-B14F-4D97-AF65-F5344CB8AC3E}">
        <p14:creationId xmlns:p14="http://schemas.microsoft.com/office/powerpoint/2010/main" val="3853155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223198"/>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23198"/>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C1640D55-031C-4AD9-A16C-4EFA2F922910}" type="slidenum">
              <a:rPr lang="en-US" smtClean="0"/>
              <a:t>‹#›</a:t>
            </a:fld>
            <a:endParaRPr lang="en-US"/>
          </a:p>
        </p:txBody>
      </p:sp>
    </p:spTree>
    <p:extLst>
      <p:ext uri="{BB962C8B-B14F-4D97-AF65-F5344CB8AC3E}">
        <p14:creationId xmlns:p14="http://schemas.microsoft.com/office/powerpoint/2010/main" val="2666626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854"/>
          </a:xfrm>
        </p:spPr>
        <p:txBody>
          <a:bodyPr/>
          <a:lstStyle/>
          <a:p>
            <a:r>
              <a:rPr lang="en-US"/>
              <a:t>Click to edit Master title style</a:t>
            </a:r>
          </a:p>
        </p:txBody>
      </p:sp>
      <p:sp>
        <p:nvSpPr>
          <p:cNvPr id="3" name="Text Placeholder 2"/>
          <p:cNvSpPr>
            <a:spLocks noGrp="1"/>
          </p:cNvSpPr>
          <p:nvPr>
            <p:ph type="body" idx="1"/>
          </p:nvPr>
        </p:nvSpPr>
        <p:spPr>
          <a:xfrm>
            <a:off x="840319" y="1283131"/>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9" y="2107043"/>
            <a:ext cx="5158316" cy="3684588"/>
          </a:xfr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283131"/>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107043"/>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p:cNvSpPr>
            <a:spLocks noGrp="1"/>
          </p:cNvSpPr>
          <p:nvPr>
            <p:ph type="sldNum" sz="quarter" idx="10"/>
          </p:nvPr>
        </p:nvSpPr>
        <p:spPr/>
        <p:txBody>
          <a:bodyPr/>
          <a:lstStyle/>
          <a:p>
            <a:fld id="{C1640D55-031C-4AD9-A16C-4EFA2F922910}" type="slidenum">
              <a:rPr lang="en-US" smtClean="0"/>
              <a:pPr/>
              <a:t>‹#›</a:t>
            </a:fld>
            <a:endParaRPr lang="en-US"/>
          </a:p>
        </p:txBody>
      </p:sp>
    </p:spTree>
    <p:extLst>
      <p:ext uri="{BB962C8B-B14F-4D97-AF65-F5344CB8AC3E}">
        <p14:creationId xmlns:p14="http://schemas.microsoft.com/office/powerpoint/2010/main" val="4178596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with Full Size Graphic or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C1640D55-031C-4AD9-A16C-4EFA2F922910}" type="slidenum">
              <a:rPr lang="en-US" smtClean="0"/>
              <a:t>‹#›</a:t>
            </a:fld>
            <a:endParaRPr lang="en-US"/>
          </a:p>
        </p:txBody>
      </p:sp>
      <p:sp>
        <p:nvSpPr>
          <p:cNvPr id="7" name="Content Placeholder 6"/>
          <p:cNvSpPr>
            <a:spLocks noGrp="1"/>
          </p:cNvSpPr>
          <p:nvPr>
            <p:ph sz="quarter" idx="13" hasCustomPrompt="1"/>
          </p:nvPr>
        </p:nvSpPr>
        <p:spPr>
          <a:xfrm>
            <a:off x="838200" y="1304925"/>
            <a:ext cx="10515600" cy="4592638"/>
          </a:xfrm>
        </p:spPr>
        <p:txBody>
          <a:bodyPr/>
          <a:lstStyle>
            <a:lvl1pPr marL="0" indent="0">
              <a:buFontTx/>
              <a:buNone/>
              <a:defRPr baseline="0"/>
            </a:lvl1pPr>
          </a:lstStyle>
          <a:p>
            <a:pPr lvl="0"/>
            <a:r>
              <a:rPr lang="en-US"/>
              <a:t>Click icon to insert picture, graphic or table.</a:t>
            </a:r>
          </a:p>
        </p:txBody>
      </p:sp>
    </p:spTree>
    <p:extLst>
      <p:ext uri="{BB962C8B-B14F-4D97-AF65-F5344CB8AC3E}">
        <p14:creationId xmlns:p14="http://schemas.microsoft.com/office/powerpoint/2010/main" val="2347975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Size Picture Graphic or Tabl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004875"/>
                </a:solidFill>
              </a:defRPr>
            </a:lvl1pPr>
          </a:lstStyle>
          <a:p>
            <a:fld id="{C1640D55-031C-4AD9-A16C-4EFA2F922910}" type="slidenum">
              <a:rPr lang="en-US" smtClean="0"/>
              <a:pPr/>
              <a:t>‹#›</a:t>
            </a:fld>
            <a:endParaRPr lang="en-US"/>
          </a:p>
        </p:txBody>
      </p:sp>
      <p:sp>
        <p:nvSpPr>
          <p:cNvPr id="6" name="Content Placeholder 5"/>
          <p:cNvSpPr>
            <a:spLocks noGrp="1"/>
          </p:cNvSpPr>
          <p:nvPr>
            <p:ph sz="quarter" idx="13" hasCustomPrompt="1"/>
          </p:nvPr>
        </p:nvSpPr>
        <p:spPr>
          <a:xfrm>
            <a:off x="821934" y="503238"/>
            <a:ext cx="10531868" cy="5249862"/>
          </a:xfrm>
        </p:spPr>
        <p:txBody>
          <a:bodyPr/>
          <a:lstStyle>
            <a:lvl1pPr marL="0" indent="0">
              <a:buFontTx/>
              <a:buNone/>
              <a:defRPr baseline="0"/>
            </a:lvl1pPr>
          </a:lstStyle>
          <a:p>
            <a:pPr lvl="0"/>
            <a:r>
              <a:rPr lang="en-US"/>
              <a:t>Click on icon to insert picture, graphic or table.</a:t>
            </a:r>
          </a:p>
        </p:txBody>
      </p:sp>
    </p:spTree>
    <p:extLst>
      <p:ext uri="{BB962C8B-B14F-4D97-AF65-F5344CB8AC3E}">
        <p14:creationId xmlns:p14="http://schemas.microsoft.com/office/powerpoint/2010/main" val="3896963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1640D55-031C-4AD9-A16C-4EFA2F922910}" type="slidenum">
              <a:rPr lang="en-US" smtClean="0"/>
              <a:pPr/>
              <a:t>‹#›</a:t>
            </a:fld>
            <a:endParaRPr lang="en-US"/>
          </a:p>
        </p:txBody>
      </p:sp>
      <p:sp>
        <p:nvSpPr>
          <p:cNvPr id="5" name="Rectangle 4"/>
          <p:cNvSpPr/>
          <p:nvPr userDrawn="1"/>
        </p:nvSpPr>
        <p:spPr>
          <a:xfrm>
            <a:off x="0" y="3"/>
            <a:ext cx="12192000" cy="852755"/>
          </a:xfrm>
          <a:prstGeom prst="rect">
            <a:avLst/>
          </a:prstGeom>
          <a:solidFill>
            <a:srgbClr val="004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2"/>
          <p:cNvPicPr>
            <a:picLocks noChangeAspect="1" noChangeArrowheads="1"/>
          </p:cNvPicPr>
          <p:nvPr userDrawn="1"/>
        </p:nvPicPr>
        <p:blipFill>
          <a:blip r:embed="rId2" cstate="print"/>
          <a:srcRect/>
          <a:stretch>
            <a:fillRect/>
          </a:stretch>
        </p:blipFill>
        <p:spPr bwMode="auto">
          <a:xfrm>
            <a:off x="4591328" y="2027060"/>
            <a:ext cx="2810958" cy="2807097"/>
          </a:xfrm>
          <a:prstGeom prst="rect">
            <a:avLst/>
          </a:prstGeom>
          <a:noFill/>
          <a:ln w="9525">
            <a:noFill/>
            <a:miter lim="800000"/>
            <a:headEnd/>
            <a:tailEnd/>
          </a:ln>
        </p:spPr>
      </p:pic>
    </p:spTree>
    <p:extLst>
      <p:ext uri="{BB962C8B-B14F-4D97-AF65-F5344CB8AC3E}">
        <p14:creationId xmlns:p14="http://schemas.microsoft.com/office/powerpoint/2010/main" val="16507623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 name="Rectangle 6"/>
          <p:cNvSpPr/>
          <p:nvPr/>
        </p:nvSpPr>
        <p:spPr>
          <a:xfrm>
            <a:off x="3178" y="6400800"/>
            <a:ext cx="12188825" cy="457200"/>
          </a:xfrm>
          <a:prstGeom prst="rect">
            <a:avLst/>
          </a:prstGeom>
          <a:solidFill>
            <a:srgbClr val="00487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latin typeface="Times New Roman" panose="02020603050405020304" pitchFamily="18" charset="0"/>
            </a:endParaRPr>
          </a:p>
        </p:txBody>
      </p:sp>
      <p:sp>
        <p:nvSpPr>
          <p:cNvPr id="8" name="Rectangle 7"/>
          <p:cNvSpPr/>
          <p:nvPr/>
        </p:nvSpPr>
        <p:spPr>
          <a:xfrm>
            <a:off x="18" y="6334316"/>
            <a:ext cx="12188825" cy="64008"/>
          </a:xfrm>
          <a:prstGeom prst="rect">
            <a:avLst/>
          </a:prstGeom>
          <a:solidFill>
            <a:srgbClr val="E275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latin typeface="Times New Roman" panose="02020603050405020304" pitchFamily="18" charset="0"/>
            </a:endParaRPr>
          </a:p>
        </p:txBody>
      </p:sp>
      <p:sp>
        <p:nvSpPr>
          <p:cNvPr id="4" name="Text Placeholder 3"/>
          <p:cNvSpPr>
            <a:spLocks noGrp="1"/>
          </p:cNvSpPr>
          <p:nvPr>
            <p:ph type="body" sz="quarter" idx="10" hasCustomPrompt="1"/>
          </p:nvPr>
        </p:nvSpPr>
        <p:spPr>
          <a:xfrm>
            <a:off x="1111768" y="4596242"/>
            <a:ext cx="10058400" cy="1601358"/>
          </a:xfrm>
        </p:spPr>
        <p:txBody>
          <a:bodyPr>
            <a:normAutofit/>
          </a:bodyPr>
          <a:lstStyle>
            <a:lvl1pPr marL="0" indent="0" algn="ctr">
              <a:spcBef>
                <a:spcPts val="600"/>
              </a:spcBef>
              <a:buFontTx/>
              <a:buNone/>
              <a:defRPr sz="2000" baseline="0">
                <a:solidFill>
                  <a:srgbClr val="E27500"/>
                </a:solidFill>
              </a:defRPr>
            </a:lvl1pPr>
          </a:lstStyle>
          <a:p>
            <a:pPr lvl="0"/>
            <a:r>
              <a:rPr lang="en-US"/>
              <a:t>Presenter Name</a:t>
            </a:r>
          </a:p>
          <a:p>
            <a:pPr lvl="0"/>
            <a:r>
              <a:rPr lang="en-US"/>
              <a:t>Title, Organization</a:t>
            </a:r>
          </a:p>
          <a:p>
            <a:pPr lvl="0"/>
            <a:r>
              <a:rPr lang="en-US"/>
              <a:t>Date of Presentation</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34797" y="756476"/>
            <a:ext cx="2623505" cy="446313"/>
          </a:xfrm>
          <a:prstGeom prst="rect">
            <a:avLst/>
          </a:prstGeom>
        </p:spPr>
      </p:pic>
      <p:cxnSp>
        <p:nvCxnSpPr>
          <p:cNvPr id="11" name="Straight Connector 10"/>
          <p:cNvCxnSpPr/>
          <p:nvPr userDrawn="1"/>
        </p:nvCxnSpPr>
        <p:spPr>
          <a:xfrm>
            <a:off x="838200" y="4336059"/>
            <a:ext cx="10515600" cy="0"/>
          </a:xfrm>
          <a:prstGeom prst="line">
            <a:avLst/>
          </a:prstGeom>
          <a:ln w="12700">
            <a:solidFill>
              <a:srgbClr val="004875"/>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ctrTitle" hasCustomPrompt="1"/>
          </p:nvPr>
        </p:nvSpPr>
        <p:spPr>
          <a:xfrm>
            <a:off x="1097280" y="758952"/>
            <a:ext cx="10058400" cy="3566160"/>
          </a:xfrm>
          <a:noFill/>
        </p:spPr>
        <p:txBody>
          <a:bodyPr anchor="b">
            <a:normAutofit/>
          </a:bodyPr>
          <a:lstStyle>
            <a:lvl1pPr algn="l">
              <a:lnSpc>
                <a:spcPct val="85000"/>
              </a:lnSpc>
              <a:defRPr sz="3200" b="1" spc="-50" baseline="0">
                <a:solidFill>
                  <a:srgbClr val="004875"/>
                </a:solidFill>
                <a:latin typeface="Times New Roman" panose="02020603050405020304" pitchFamily="18" charset="0"/>
              </a:defRPr>
            </a:lvl1pPr>
          </a:lstStyle>
          <a:p>
            <a:r>
              <a:rPr lang="en-US"/>
              <a:t>Title of Presentation</a:t>
            </a:r>
          </a:p>
        </p:txBody>
      </p:sp>
    </p:spTree>
    <p:extLst>
      <p:ext uri="{BB962C8B-B14F-4D97-AF65-F5344CB8AC3E}">
        <p14:creationId xmlns:p14="http://schemas.microsoft.com/office/powerpoint/2010/main" val="2888296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with Blue Arrow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p>
            <a:fld id="{C1640D55-031C-4AD9-A16C-4EFA2F922910}" type="slidenum">
              <a:rPr lang="en-US" smtClean="0"/>
              <a:pPr/>
              <a:t>‹#›</a:t>
            </a:fld>
            <a:endParaRPr lang="en-US"/>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0901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Orange and Blue Bullets and Arrow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2pPr marL="685800" indent="-228600">
              <a:buClr>
                <a:srgbClr val="E27500"/>
              </a:buClr>
              <a:buFont typeface="Arial" panose="020B0604020202020204" pitchFamily="34" charset="0"/>
              <a:buChar char="•"/>
              <a:defRPr/>
            </a:lvl2pPr>
            <a:lvl3pPr>
              <a:buClr>
                <a:srgbClr val="004875"/>
              </a:buClr>
              <a:defRPr/>
            </a:lvl3pPr>
            <a:lvl4pPr>
              <a:buClr>
                <a:srgbClr val="E27500"/>
              </a:buClr>
              <a:defRPr/>
            </a:lvl4pPr>
            <a:lvl5pPr>
              <a:buClr>
                <a:srgbClr val="7993B7"/>
              </a:buClr>
              <a:defRPr>
                <a:solidFill>
                  <a:srgbClr val="0048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0"/>
          </p:nvPr>
        </p:nvSpPr>
        <p:spPr/>
        <p:txBody>
          <a:bodyPr/>
          <a:lstStyle/>
          <a:p>
            <a:fld id="{C1640D55-031C-4AD9-A16C-4EFA2F922910}" type="slidenum">
              <a:rPr lang="en-US" smtClean="0"/>
              <a:pPr/>
              <a:t>‹#›</a:t>
            </a:fld>
            <a:endParaRPr lang="en-US"/>
          </a:p>
        </p:txBody>
      </p:sp>
    </p:spTree>
    <p:extLst>
      <p:ext uri="{BB962C8B-B14F-4D97-AF65-F5344CB8AC3E}">
        <p14:creationId xmlns:p14="http://schemas.microsoft.com/office/powerpoint/2010/main" val="94866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5" name="Rectangle 4"/>
          <p:cNvSpPr/>
          <p:nvPr userDrawn="1"/>
        </p:nvSpPr>
        <p:spPr>
          <a:xfrm>
            <a:off x="0" y="0"/>
            <a:ext cx="12192000" cy="849854"/>
          </a:xfrm>
          <a:prstGeom prst="rect">
            <a:avLst/>
          </a:prstGeom>
          <a:solidFill>
            <a:srgbClr val="004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endParaRPr>
          </a:p>
        </p:txBody>
      </p:sp>
      <p:sp>
        <p:nvSpPr>
          <p:cNvPr id="8" name="Slide Number Placeholder 7"/>
          <p:cNvSpPr>
            <a:spLocks noGrp="1"/>
          </p:cNvSpPr>
          <p:nvPr>
            <p:ph type="sldNum" sz="quarter" idx="10"/>
          </p:nvPr>
        </p:nvSpPr>
        <p:spPr/>
        <p:txBody>
          <a:bodyPr/>
          <a:lstStyle/>
          <a:p>
            <a:fld id="{C1640D55-031C-4AD9-A16C-4EFA2F922910}" type="slidenum">
              <a:rPr lang="en-US" smtClean="0"/>
              <a:pPr/>
              <a:t>‹#›</a:t>
            </a:fld>
            <a:endParaRPr lang="en-US"/>
          </a:p>
        </p:txBody>
      </p:sp>
      <p:sp>
        <p:nvSpPr>
          <p:cNvPr id="6" name="Text Placeholder 5"/>
          <p:cNvSpPr>
            <a:spLocks noGrp="1"/>
          </p:cNvSpPr>
          <p:nvPr>
            <p:ph type="body" sz="quarter" idx="11" hasCustomPrompt="1"/>
          </p:nvPr>
        </p:nvSpPr>
        <p:spPr>
          <a:xfrm>
            <a:off x="849331" y="3133725"/>
            <a:ext cx="10504471" cy="708810"/>
          </a:xfrm>
        </p:spPr>
        <p:txBody>
          <a:bodyPr>
            <a:noAutofit/>
          </a:bodyPr>
          <a:lstStyle>
            <a:lvl1pPr marL="0" indent="0" algn="ctr">
              <a:buFontTx/>
              <a:buNone/>
              <a:defRPr sz="2900" b="1" baseline="0"/>
            </a:lvl1pPr>
          </a:lstStyle>
          <a:p>
            <a:pPr lvl="0"/>
            <a:r>
              <a:rPr lang="en-US"/>
              <a:t>Section Title</a:t>
            </a:r>
          </a:p>
        </p:txBody>
      </p:sp>
    </p:spTree>
    <p:extLst>
      <p:ext uri="{BB962C8B-B14F-4D97-AF65-F5344CB8AC3E}">
        <p14:creationId xmlns:p14="http://schemas.microsoft.com/office/powerpoint/2010/main" val="23153129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223198"/>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23198"/>
            <a:ext cx="515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C1640D55-031C-4AD9-A16C-4EFA2F922910}" type="slidenum">
              <a:rPr lang="en-US" smtClean="0"/>
              <a:t>‹#›</a:t>
            </a:fld>
            <a:endParaRPr lang="en-US"/>
          </a:p>
        </p:txBody>
      </p:sp>
    </p:spTree>
    <p:extLst>
      <p:ext uri="{BB962C8B-B14F-4D97-AF65-F5344CB8AC3E}">
        <p14:creationId xmlns:p14="http://schemas.microsoft.com/office/powerpoint/2010/main" val="4134602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9854"/>
          </a:xfrm>
        </p:spPr>
        <p:txBody>
          <a:bodyPr/>
          <a:lstStyle/>
          <a:p>
            <a:r>
              <a:rPr lang="en-US"/>
              <a:t>Click to edit Master title style</a:t>
            </a:r>
          </a:p>
        </p:txBody>
      </p:sp>
      <p:sp>
        <p:nvSpPr>
          <p:cNvPr id="3" name="Text Placeholder 2"/>
          <p:cNvSpPr>
            <a:spLocks noGrp="1"/>
          </p:cNvSpPr>
          <p:nvPr>
            <p:ph type="body" idx="1"/>
          </p:nvPr>
        </p:nvSpPr>
        <p:spPr>
          <a:xfrm>
            <a:off x="840319" y="1283131"/>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9" y="2107043"/>
            <a:ext cx="5158316" cy="3684588"/>
          </a:xfrm>
        </p:spPr>
        <p:txBody>
          <a:bodyPr/>
          <a:lstStyle>
            <a:lvl1pPr>
              <a:defRPr sz="2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283131"/>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107043"/>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p:cNvSpPr>
            <a:spLocks noGrp="1"/>
          </p:cNvSpPr>
          <p:nvPr>
            <p:ph type="sldNum" sz="quarter" idx="10"/>
          </p:nvPr>
        </p:nvSpPr>
        <p:spPr/>
        <p:txBody>
          <a:bodyPr/>
          <a:lstStyle/>
          <a:p>
            <a:fld id="{C1640D55-031C-4AD9-A16C-4EFA2F922910}" type="slidenum">
              <a:rPr lang="en-US" smtClean="0"/>
              <a:pPr/>
              <a:t>‹#›</a:t>
            </a:fld>
            <a:endParaRPr lang="en-US"/>
          </a:p>
        </p:txBody>
      </p:sp>
    </p:spTree>
    <p:extLst>
      <p:ext uri="{BB962C8B-B14F-4D97-AF65-F5344CB8AC3E}">
        <p14:creationId xmlns:p14="http://schemas.microsoft.com/office/powerpoint/2010/main" val="1212142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ith Full Size Graphic or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C1640D55-031C-4AD9-A16C-4EFA2F922910}" type="slidenum">
              <a:rPr lang="en-US" smtClean="0"/>
              <a:t>‹#›</a:t>
            </a:fld>
            <a:endParaRPr lang="en-US"/>
          </a:p>
        </p:txBody>
      </p:sp>
      <p:sp>
        <p:nvSpPr>
          <p:cNvPr id="7" name="Content Placeholder 6"/>
          <p:cNvSpPr>
            <a:spLocks noGrp="1"/>
          </p:cNvSpPr>
          <p:nvPr>
            <p:ph sz="quarter" idx="13" hasCustomPrompt="1"/>
          </p:nvPr>
        </p:nvSpPr>
        <p:spPr>
          <a:xfrm>
            <a:off x="838200" y="1304925"/>
            <a:ext cx="10515600" cy="4592638"/>
          </a:xfrm>
        </p:spPr>
        <p:txBody>
          <a:bodyPr/>
          <a:lstStyle>
            <a:lvl1pPr marL="0" indent="0">
              <a:buFontTx/>
              <a:buNone/>
              <a:defRPr baseline="0"/>
            </a:lvl1pPr>
          </a:lstStyle>
          <a:p>
            <a:pPr lvl="0"/>
            <a:r>
              <a:rPr lang="en-US"/>
              <a:t>Click icon to insert picture, graphic or table.</a:t>
            </a:r>
          </a:p>
        </p:txBody>
      </p:sp>
    </p:spTree>
    <p:extLst>
      <p:ext uri="{BB962C8B-B14F-4D97-AF65-F5344CB8AC3E}">
        <p14:creationId xmlns:p14="http://schemas.microsoft.com/office/powerpoint/2010/main" val="41331415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Size Picture Graphic or Tabl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004875"/>
                </a:solidFill>
              </a:defRPr>
            </a:lvl1pPr>
          </a:lstStyle>
          <a:p>
            <a:fld id="{C1640D55-031C-4AD9-A16C-4EFA2F922910}" type="slidenum">
              <a:rPr lang="en-US" smtClean="0"/>
              <a:pPr/>
              <a:t>‹#›</a:t>
            </a:fld>
            <a:endParaRPr lang="en-US"/>
          </a:p>
        </p:txBody>
      </p:sp>
      <p:sp>
        <p:nvSpPr>
          <p:cNvPr id="6" name="Content Placeholder 5"/>
          <p:cNvSpPr>
            <a:spLocks noGrp="1"/>
          </p:cNvSpPr>
          <p:nvPr>
            <p:ph sz="quarter" idx="13" hasCustomPrompt="1"/>
          </p:nvPr>
        </p:nvSpPr>
        <p:spPr>
          <a:xfrm>
            <a:off x="821934" y="503238"/>
            <a:ext cx="10531868" cy="5249862"/>
          </a:xfrm>
        </p:spPr>
        <p:txBody>
          <a:bodyPr/>
          <a:lstStyle>
            <a:lvl1pPr marL="0" indent="0">
              <a:buFontTx/>
              <a:buNone/>
              <a:defRPr baseline="0"/>
            </a:lvl1pPr>
          </a:lstStyle>
          <a:p>
            <a:pPr lvl="0"/>
            <a:r>
              <a:rPr lang="en-US"/>
              <a:t>Click on icon to insert picture, graphic or table.</a:t>
            </a:r>
          </a:p>
        </p:txBody>
      </p:sp>
    </p:spTree>
    <p:extLst>
      <p:ext uri="{BB962C8B-B14F-4D97-AF65-F5344CB8AC3E}">
        <p14:creationId xmlns:p14="http://schemas.microsoft.com/office/powerpoint/2010/main" val="3847729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1640D55-031C-4AD9-A16C-4EFA2F922910}" type="slidenum">
              <a:rPr lang="en-US" smtClean="0"/>
              <a:pPr/>
              <a:t>‹#›</a:t>
            </a:fld>
            <a:endParaRPr lang="en-US"/>
          </a:p>
        </p:txBody>
      </p:sp>
      <p:sp>
        <p:nvSpPr>
          <p:cNvPr id="5" name="Rectangle 4"/>
          <p:cNvSpPr/>
          <p:nvPr userDrawn="1"/>
        </p:nvSpPr>
        <p:spPr>
          <a:xfrm>
            <a:off x="0" y="3"/>
            <a:ext cx="12192000" cy="852755"/>
          </a:xfrm>
          <a:prstGeom prst="rect">
            <a:avLst/>
          </a:prstGeom>
          <a:solidFill>
            <a:srgbClr val="0048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Times New Roman" panose="02020603050405020304" pitchFamily="18" charset="0"/>
            </a:endParaRPr>
          </a:p>
        </p:txBody>
      </p:sp>
      <p:pic>
        <p:nvPicPr>
          <p:cNvPr id="6" name="Picture 2"/>
          <p:cNvPicPr>
            <a:picLocks noChangeAspect="1" noChangeArrowheads="1"/>
          </p:cNvPicPr>
          <p:nvPr userDrawn="1"/>
        </p:nvPicPr>
        <p:blipFill>
          <a:blip r:embed="rId2" cstate="print"/>
          <a:srcRect/>
          <a:stretch>
            <a:fillRect/>
          </a:stretch>
        </p:blipFill>
        <p:spPr bwMode="auto">
          <a:xfrm>
            <a:off x="4591328" y="2027060"/>
            <a:ext cx="2810958" cy="2807097"/>
          </a:xfrm>
          <a:prstGeom prst="rect">
            <a:avLst/>
          </a:prstGeom>
          <a:noFill/>
          <a:ln w="9525">
            <a:noFill/>
            <a:miter lim="800000"/>
            <a:headEnd/>
            <a:tailEnd/>
          </a:ln>
        </p:spPr>
      </p:pic>
    </p:spTree>
    <p:extLst>
      <p:ext uri="{BB962C8B-B14F-4D97-AF65-F5344CB8AC3E}">
        <p14:creationId xmlns:p14="http://schemas.microsoft.com/office/powerpoint/2010/main" val="421513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1.pn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849854"/>
          </a:xfrm>
          <a:prstGeom prst="rect">
            <a:avLst/>
          </a:prstGeom>
          <a:solidFill>
            <a:srgbClr val="004875"/>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31520" y="1215367"/>
            <a:ext cx="10622280" cy="482077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600" b="1">
                <a:solidFill>
                  <a:srgbClr val="004875"/>
                </a:solidFill>
              </a:defRPr>
            </a:lvl1pPr>
          </a:lstStyle>
          <a:p>
            <a:fld id="{C1640D55-031C-4AD9-A16C-4EFA2F922910}" type="slidenum">
              <a:rPr lang="en-US" smtClean="0"/>
              <a:pPr/>
              <a:t>‹#›</a:t>
            </a:fld>
            <a:endParaRPr lang="en-US"/>
          </a:p>
        </p:txBody>
      </p:sp>
      <p:cxnSp>
        <p:nvCxnSpPr>
          <p:cNvPr id="10" name="Straight Connector 9"/>
          <p:cNvCxnSpPr/>
          <p:nvPr userDrawn="1"/>
        </p:nvCxnSpPr>
        <p:spPr>
          <a:xfrm>
            <a:off x="838200" y="6197511"/>
            <a:ext cx="10515600" cy="0"/>
          </a:xfrm>
          <a:prstGeom prst="line">
            <a:avLst/>
          </a:prstGeom>
          <a:ln w="12700">
            <a:solidFill>
              <a:srgbClr val="004875"/>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8" name="Picture 7"/>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38200" y="6356353"/>
            <a:ext cx="2133475" cy="362949"/>
          </a:xfrm>
          <a:prstGeom prst="rect">
            <a:avLst/>
          </a:prstGeom>
        </p:spPr>
      </p:pic>
    </p:spTree>
    <p:extLst>
      <p:ext uri="{BB962C8B-B14F-4D97-AF65-F5344CB8AC3E}">
        <p14:creationId xmlns:p14="http://schemas.microsoft.com/office/powerpoint/2010/main" val="2674790223"/>
      </p:ext>
    </p:extLst>
  </p:cSld>
  <p:clrMap bg1="lt1" tx1="dk1" bg2="lt2" tx2="dk2" accent1="accent1" accent2="accent2" accent3="accent3" accent4="accent4" accent5="accent5" accent6="accent6" hlink="hlink" folHlink="folHlink"/>
  <p:sldLayoutIdLst>
    <p:sldLayoutId id="2147483713" r:id="rId1"/>
    <p:sldLayoutId id="2147483719" r:id="rId2"/>
    <p:sldLayoutId id="2147483737" r:id="rId3"/>
    <p:sldLayoutId id="2147483715" r:id="rId4"/>
    <p:sldLayoutId id="2147483716" r:id="rId5"/>
    <p:sldLayoutId id="2147483717" r:id="rId6"/>
    <p:sldLayoutId id="2147483718" r:id="rId7"/>
    <p:sldLayoutId id="2147483736" r:id="rId8"/>
  </p:sldLayoutIdLst>
  <p:hf hdr="0" dt="0"/>
  <p:txStyles>
    <p:titleStyle>
      <a:lvl1pPr algn="ctr" defTabSz="914400" rtl="0" eaLnBrk="1" latinLnBrk="0" hangingPunct="1">
        <a:lnSpc>
          <a:spcPct val="90000"/>
        </a:lnSpc>
        <a:spcBef>
          <a:spcPct val="0"/>
        </a:spcBef>
        <a:buNone/>
        <a:defRPr sz="36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875"/>
          </a:solidFill>
          <a:latin typeface="+mn-lt"/>
          <a:ea typeface="+mn-ea"/>
          <a:cs typeface="+mn-cs"/>
        </a:defRPr>
      </a:lvl1pPr>
      <a:lvl2pPr marL="6858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400" kern="1200">
          <a:solidFill>
            <a:srgbClr val="004875"/>
          </a:solidFill>
          <a:latin typeface="+mn-lt"/>
          <a:ea typeface="+mn-ea"/>
          <a:cs typeface="+mn-cs"/>
        </a:defRPr>
      </a:lvl2pPr>
      <a:lvl3pPr marL="11430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000" kern="1200">
          <a:solidFill>
            <a:srgbClr val="004875"/>
          </a:solidFill>
          <a:latin typeface="+mn-lt"/>
          <a:ea typeface="+mn-ea"/>
          <a:cs typeface="+mn-cs"/>
        </a:defRPr>
      </a:lvl3pPr>
      <a:lvl4pPr marL="16002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1800" kern="1200">
          <a:solidFill>
            <a:srgbClr val="004875"/>
          </a:solidFill>
          <a:latin typeface="+mn-lt"/>
          <a:ea typeface="+mn-ea"/>
          <a:cs typeface="+mn-cs"/>
        </a:defRPr>
      </a:lvl4pPr>
      <a:lvl5pPr marL="20574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1800" kern="1200">
          <a:solidFill>
            <a:srgbClr val="00487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849854"/>
          </a:xfrm>
          <a:prstGeom prst="rect">
            <a:avLst/>
          </a:prstGeom>
          <a:solidFill>
            <a:srgbClr val="004875"/>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31520" y="1215367"/>
            <a:ext cx="10622280" cy="482077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600" b="1">
                <a:solidFill>
                  <a:srgbClr val="004875"/>
                </a:solidFill>
              </a:defRPr>
            </a:lvl1pPr>
          </a:lstStyle>
          <a:p>
            <a:fld id="{C1640D55-031C-4AD9-A16C-4EFA2F922910}" type="slidenum">
              <a:rPr lang="en-US" smtClean="0"/>
              <a:pPr/>
              <a:t>‹#›</a:t>
            </a:fld>
            <a:endParaRPr lang="en-US"/>
          </a:p>
        </p:txBody>
      </p:sp>
      <p:cxnSp>
        <p:nvCxnSpPr>
          <p:cNvPr id="10" name="Straight Connector 9"/>
          <p:cNvCxnSpPr/>
          <p:nvPr userDrawn="1"/>
        </p:nvCxnSpPr>
        <p:spPr>
          <a:xfrm>
            <a:off x="838200" y="6197511"/>
            <a:ext cx="10515600" cy="0"/>
          </a:xfrm>
          <a:prstGeom prst="line">
            <a:avLst/>
          </a:prstGeom>
          <a:ln w="12700">
            <a:solidFill>
              <a:srgbClr val="004875"/>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8" name="Picture 7"/>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38200" y="6356353"/>
            <a:ext cx="2133475" cy="362949"/>
          </a:xfrm>
          <a:prstGeom prst="rect">
            <a:avLst/>
          </a:prstGeom>
        </p:spPr>
      </p:pic>
    </p:spTree>
    <p:extLst>
      <p:ext uri="{BB962C8B-B14F-4D97-AF65-F5344CB8AC3E}">
        <p14:creationId xmlns:p14="http://schemas.microsoft.com/office/powerpoint/2010/main" val="88189559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Lst>
  <p:hf hdr="0" dt="0"/>
  <p:txStyles>
    <p:titleStyle>
      <a:lvl1pPr algn="ctr" defTabSz="914400" rtl="0" eaLnBrk="1" latinLnBrk="0" hangingPunct="1">
        <a:lnSpc>
          <a:spcPct val="90000"/>
        </a:lnSpc>
        <a:spcBef>
          <a:spcPct val="0"/>
        </a:spcBef>
        <a:buNone/>
        <a:defRPr sz="36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875"/>
          </a:solidFill>
          <a:latin typeface="+mn-lt"/>
          <a:ea typeface="+mn-ea"/>
          <a:cs typeface="+mn-cs"/>
        </a:defRPr>
      </a:lvl1pPr>
      <a:lvl2pPr marL="6858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400" kern="1200">
          <a:solidFill>
            <a:srgbClr val="004875"/>
          </a:solidFill>
          <a:latin typeface="+mn-lt"/>
          <a:ea typeface="+mn-ea"/>
          <a:cs typeface="+mn-cs"/>
        </a:defRPr>
      </a:lvl2pPr>
      <a:lvl3pPr marL="11430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000" kern="1200">
          <a:solidFill>
            <a:srgbClr val="004875"/>
          </a:solidFill>
          <a:latin typeface="+mn-lt"/>
          <a:ea typeface="+mn-ea"/>
          <a:cs typeface="+mn-cs"/>
        </a:defRPr>
      </a:lvl3pPr>
      <a:lvl4pPr marL="16002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1800" kern="1200">
          <a:solidFill>
            <a:srgbClr val="004875"/>
          </a:solidFill>
          <a:latin typeface="+mn-lt"/>
          <a:ea typeface="+mn-ea"/>
          <a:cs typeface="+mn-cs"/>
        </a:defRPr>
      </a:lvl4pPr>
      <a:lvl5pPr marL="20574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1800" kern="1200">
          <a:solidFill>
            <a:srgbClr val="00487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849854"/>
          </a:xfrm>
          <a:prstGeom prst="rect">
            <a:avLst/>
          </a:prstGeom>
          <a:solidFill>
            <a:srgbClr val="004875"/>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31520" y="1215367"/>
            <a:ext cx="10622280" cy="482077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600" b="1">
                <a:solidFill>
                  <a:srgbClr val="004875"/>
                </a:solidFill>
                <a:latin typeface="Times New Roman" panose="02020603050405020304" pitchFamily="18" charset="0"/>
              </a:defRPr>
            </a:lvl1pPr>
          </a:lstStyle>
          <a:p>
            <a:fld id="{C1640D55-031C-4AD9-A16C-4EFA2F922910}" type="slidenum">
              <a:rPr lang="en-US" smtClean="0"/>
              <a:pPr/>
              <a:t>‹#›</a:t>
            </a:fld>
            <a:endParaRPr lang="en-US"/>
          </a:p>
        </p:txBody>
      </p:sp>
      <p:cxnSp>
        <p:nvCxnSpPr>
          <p:cNvPr id="10" name="Straight Connector 9"/>
          <p:cNvCxnSpPr/>
          <p:nvPr userDrawn="1"/>
        </p:nvCxnSpPr>
        <p:spPr>
          <a:xfrm>
            <a:off x="838200" y="6197511"/>
            <a:ext cx="10515600" cy="0"/>
          </a:xfrm>
          <a:prstGeom prst="line">
            <a:avLst/>
          </a:prstGeom>
          <a:ln w="12700">
            <a:solidFill>
              <a:srgbClr val="004875"/>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panose="02020603050405020304" pitchFamily="18" charset="0"/>
              </a:defRPr>
            </a:lvl1pPr>
          </a:lstStyle>
          <a:p>
            <a:endParaRPr lang="en-US"/>
          </a:p>
        </p:txBody>
      </p:sp>
      <p:pic>
        <p:nvPicPr>
          <p:cNvPr id="8" name="Picture 7"/>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38200" y="6356353"/>
            <a:ext cx="2133475" cy="362949"/>
          </a:xfrm>
          <a:prstGeom prst="rect">
            <a:avLst/>
          </a:prstGeom>
        </p:spPr>
      </p:pic>
    </p:spTree>
    <p:extLst>
      <p:ext uri="{BB962C8B-B14F-4D97-AF65-F5344CB8AC3E}">
        <p14:creationId xmlns:p14="http://schemas.microsoft.com/office/powerpoint/2010/main" val="3631888612"/>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Lst>
  <p:hf hdr="0" dt="0"/>
  <p:txStyles>
    <p:titleStyle>
      <a:lvl1pPr algn="ctr" defTabSz="914400" rtl="0" eaLnBrk="1" latinLnBrk="0" hangingPunct="1">
        <a:lnSpc>
          <a:spcPct val="90000"/>
        </a:lnSpc>
        <a:spcBef>
          <a:spcPct val="0"/>
        </a:spcBef>
        <a:buNone/>
        <a:defRPr sz="3600" b="1" kern="1200">
          <a:solidFill>
            <a:schemeClr val="bg1"/>
          </a:solidFill>
          <a:latin typeface="Times New Roman" panose="0202060305040502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875"/>
          </a:solidFill>
          <a:latin typeface="Times New Roman" panose="02020603050405020304" pitchFamily="18" charset="0"/>
          <a:ea typeface="+mn-ea"/>
          <a:cs typeface="+mn-cs"/>
        </a:defRPr>
      </a:lvl1pPr>
      <a:lvl2pPr marL="6858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400" kern="1200">
          <a:solidFill>
            <a:srgbClr val="004875"/>
          </a:solidFill>
          <a:latin typeface="Times New Roman" panose="02020603050405020304" pitchFamily="18" charset="0"/>
          <a:ea typeface="+mn-ea"/>
          <a:cs typeface="+mn-cs"/>
        </a:defRPr>
      </a:lvl2pPr>
      <a:lvl3pPr marL="11430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000" kern="1200">
          <a:solidFill>
            <a:srgbClr val="004875"/>
          </a:solidFill>
          <a:latin typeface="Times New Roman" panose="02020603050405020304" pitchFamily="18" charset="0"/>
          <a:ea typeface="+mn-ea"/>
          <a:cs typeface="+mn-cs"/>
        </a:defRPr>
      </a:lvl3pPr>
      <a:lvl4pPr marL="16002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1800" kern="1200">
          <a:solidFill>
            <a:srgbClr val="004875"/>
          </a:solidFill>
          <a:latin typeface="Times New Roman" panose="02020603050405020304" pitchFamily="18" charset="0"/>
          <a:ea typeface="+mn-ea"/>
          <a:cs typeface="+mn-cs"/>
        </a:defRPr>
      </a:lvl4pPr>
      <a:lvl5pPr marL="20574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1800" kern="1200">
          <a:solidFill>
            <a:srgbClr val="004875"/>
          </a:solidFill>
          <a:latin typeface="Times New Roman" panose="020206030504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mailto:BOQTraining@scdhhs.gov"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mailto:BOQTraining@scdhhs.gov"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www.scdhhs.gov/partners/quality/waiver-qa-training-and-compliance"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0.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3.png"/><Relationship Id="rId21" Type="http://schemas.openxmlformats.org/officeDocument/2006/relationships/image" Target="../media/image14.png"/><Relationship Id="rId7" Type="http://schemas.openxmlformats.org/officeDocument/2006/relationships/image" Target="../media/image7.png"/><Relationship Id="rId12" Type="http://schemas.openxmlformats.org/officeDocument/2006/relationships/customXml" Target="../ink/ink5.xml"/><Relationship Id="rId17" Type="http://schemas.openxmlformats.org/officeDocument/2006/relationships/image" Target="../media/image12.png"/><Relationship Id="rId25" Type="http://schemas.openxmlformats.org/officeDocument/2006/relationships/image" Target="../media/image16.png"/><Relationship Id="rId2" Type="http://schemas.microsoft.com/office/2018/10/relationships/comments" Target="../comments/modernComment_163_6B21E4B6.xml"/><Relationship Id="rId16" Type="http://schemas.openxmlformats.org/officeDocument/2006/relationships/customXml" Target="../ink/ink7.xml"/><Relationship Id="rId20" Type="http://schemas.openxmlformats.org/officeDocument/2006/relationships/customXml" Target="../ink/ink9.xml"/><Relationship Id="rId29"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9.png"/><Relationship Id="rId24" Type="http://schemas.openxmlformats.org/officeDocument/2006/relationships/customXml" Target="../ink/ink11.xml"/><Relationship Id="rId5" Type="http://schemas.openxmlformats.org/officeDocument/2006/relationships/image" Target="../media/image6.png"/><Relationship Id="rId15" Type="http://schemas.openxmlformats.org/officeDocument/2006/relationships/image" Target="../media/image11.png"/><Relationship Id="rId23" Type="http://schemas.openxmlformats.org/officeDocument/2006/relationships/image" Target="../media/image15.png"/><Relationship Id="rId28" Type="http://schemas.openxmlformats.org/officeDocument/2006/relationships/customXml" Target="../ink/ink13.xml"/><Relationship Id="rId10" Type="http://schemas.openxmlformats.org/officeDocument/2006/relationships/customXml" Target="../ink/ink4.xml"/><Relationship Id="rId19" Type="http://schemas.openxmlformats.org/officeDocument/2006/relationships/image" Target="../media/image13.png"/><Relationship Id="rId4" Type="http://schemas.openxmlformats.org/officeDocument/2006/relationships/customXml" Target="../ink/ink1.xml"/><Relationship Id="rId9" Type="http://schemas.openxmlformats.org/officeDocument/2006/relationships/image" Target="../media/image8.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164_C43250F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66_9200FD6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29_1C5CA4BE.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microsoft.com/office/2018/10/relationships/comments" Target="../comments/modernComment_12D_5E4A539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20477" y="756476"/>
            <a:ext cx="10058400" cy="3566160"/>
          </a:xfrm>
        </p:spPr>
        <p:txBody>
          <a:bodyPr/>
          <a:lstStyle/>
          <a:p>
            <a:r>
              <a:rPr lang="en-US"/>
              <a:t>Provider Compliance Office Hours </a:t>
            </a:r>
          </a:p>
        </p:txBody>
      </p:sp>
      <p:sp>
        <p:nvSpPr>
          <p:cNvPr id="10" name="Text Placeholder 9"/>
          <p:cNvSpPr>
            <a:spLocks noGrp="1"/>
          </p:cNvSpPr>
          <p:nvPr>
            <p:ph type="body" sz="quarter" idx="10"/>
          </p:nvPr>
        </p:nvSpPr>
        <p:spPr/>
        <p:txBody>
          <a:bodyPr>
            <a:normAutofit/>
          </a:bodyPr>
          <a:lstStyle/>
          <a:p>
            <a:endParaRPr lang="en-US"/>
          </a:p>
          <a:p>
            <a:r>
              <a:rPr lang="en-US"/>
              <a:t>Officer of Waiver Quality Assurance and Compliance</a:t>
            </a:r>
          </a:p>
          <a:p>
            <a:r>
              <a:rPr lang="en-US"/>
              <a:t>South Carolina Department of Health and Human Services (SCDHHS)</a:t>
            </a:r>
          </a:p>
          <a:p>
            <a:r>
              <a:rPr lang="en-US"/>
              <a:t>Oct. 20, 2026</a:t>
            </a:r>
          </a:p>
        </p:txBody>
      </p:sp>
    </p:spTree>
    <p:extLst>
      <p:ext uri="{BB962C8B-B14F-4D97-AF65-F5344CB8AC3E}">
        <p14:creationId xmlns:p14="http://schemas.microsoft.com/office/powerpoint/2010/main" val="3089545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40D55-031C-4AD9-A16C-4EFA2F922910}" type="slidenum">
              <a:rPr kumimoji="0" lang="en-US" sz="1600" b="1" i="0" u="none" strike="noStrike" kern="1200" cap="none" spc="0" normalizeH="0" baseline="0" noProof="0" smtClean="0">
                <a:ln>
                  <a:noFill/>
                </a:ln>
                <a:solidFill>
                  <a:srgbClr val="004875"/>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600" b="1" i="0" u="none" strike="noStrike" kern="1200" cap="none" spc="0" normalizeH="0" baseline="0" noProof="0">
              <a:ln>
                <a:noFill/>
              </a:ln>
              <a:solidFill>
                <a:srgbClr val="004875"/>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C5BB9972-9AC6-C294-4025-6BC54374E782}"/>
              </a:ext>
            </a:extLst>
          </p:cNvPr>
          <p:cNvSpPr>
            <a:spLocks noGrp="1"/>
          </p:cNvSpPr>
          <p:nvPr>
            <p:ph type="title"/>
          </p:nvPr>
        </p:nvSpPr>
        <p:spPr/>
        <p:txBody>
          <a:bodyPr/>
          <a:lstStyle/>
          <a:p>
            <a:r>
              <a:rPr lang="en-US"/>
              <a:t>Welcome</a:t>
            </a:r>
          </a:p>
        </p:txBody>
      </p:sp>
      <p:sp>
        <p:nvSpPr>
          <p:cNvPr id="5" name="Content Placeholder 4">
            <a:extLst>
              <a:ext uri="{FF2B5EF4-FFF2-40B4-BE49-F238E27FC236}">
                <a16:creationId xmlns:a16="http://schemas.microsoft.com/office/drawing/2014/main" id="{1B0D995B-7102-ACE6-1894-81A99F455449}"/>
              </a:ext>
            </a:extLst>
          </p:cNvPr>
          <p:cNvSpPr>
            <a:spLocks noGrp="1"/>
          </p:cNvSpPr>
          <p:nvPr>
            <p:ph idx="1"/>
          </p:nvPr>
        </p:nvSpPr>
        <p:spPr/>
        <p:txBody>
          <a:bodyPr/>
          <a:lstStyle/>
          <a:p>
            <a:r>
              <a:rPr lang="en-US"/>
              <a:t>Question and answer (Q&amp;A) can be accessed in the top left corner of your screen. This will be utilized for questions. Chat and video have been disabled.</a:t>
            </a:r>
          </a:p>
          <a:p>
            <a:r>
              <a:rPr lang="en-US"/>
              <a:t>If you do not have access to the Q&amp;A, please email </a:t>
            </a:r>
            <a:r>
              <a:rPr lang="en-US">
                <a:hlinkClick r:id="rId2"/>
              </a:rPr>
              <a:t>BOQTraining@scdhhs.gov</a:t>
            </a:r>
            <a:r>
              <a:rPr lang="en-US"/>
              <a:t>.</a:t>
            </a:r>
          </a:p>
          <a:p>
            <a:r>
              <a:rPr lang="en-US"/>
              <a:t>We will get started shortly. </a:t>
            </a:r>
          </a:p>
        </p:txBody>
      </p:sp>
    </p:spTree>
    <p:extLst>
      <p:ext uri="{BB962C8B-B14F-4D97-AF65-F5344CB8AC3E}">
        <p14:creationId xmlns:p14="http://schemas.microsoft.com/office/powerpoint/2010/main" val="81904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3326-87D5-C288-1D72-AD93B618C86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470AA1E-F940-DCAA-C0C6-11F4F40B6B98}"/>
              </a:ext>
            </a:extLst>
          </p:cNvPr>
          <p:cNvSpPr>
            <a:spLocks noGrp="1"/>
          </p:cNvSpPr>
          <p:nvPr>
            <p:ph idx="1"/>
          </p:nvPr>
        </p:nvSpPr>
        <p:spPr>
          <a:xfrm>
            <a:off x="731520" y="983411"/>
            <a:ext cx="10622280" cy="5052730"/>
          </a:xfrm>
        </p:spPr>
        <p:txBody>
          <a:bodyPr>
            <a:normAutofit/>
          </a:bodyPr>
          <a:lstStyle/>
          <a:p>
            <a:pPr>
              <a:lnSpc>
                <a:spcPct val="100000"/>
              </a:lnSpc>
            </a:pPr>
            <a:r>
              <a:rPr lang="en-US" dirty="0"/>
              <a:t>This webinar will provide an overview of the health information and attendance logs for Adult Day Health Care (ADHC).</a:t>
            </a:r>
          </a:p>
          <a:p>
            <a:pPr>
              <a:lnSpc>
                <a:spcPct val="100000"/>
              </a:lnSpc>
            </a:pPr>
            <a:r>
              <a:rPr lang="en-US" dirty="0"/>
              <a:t>Address the process for completing task sheets or submitting resolutions for Personal Care Services (PCS). </a:t>
            </a:r>
          </a:p>
          <a:p>
            <a:pPr>
              <a:lnSpc>
                <a:spcPct val="100000"/>
              </a:lnSpc>
            </a:pPr>
            <a:r>
              <a:rPr lang="en-US" dirty="0"/>
              <a:t>We would love to know any topics you would like us to discuss during these monthly meetings. ​</a:t>
            </a:r>
          </a:p>
          <a:p>
            <a:pPr>
              <a:lnSpc>
                <a:spcPct val="100000"/>
              </a:lnSpc>
            </a:pPr>
            <a:r>
              <a:rPr lang="en-US" dirty="0"/>
              <a:t>Email </a:t>
            </a:r>
            <a:r>
              <a:rPr lang="en-US" dirty="0">
                <a:hlinkClick r:id="rId2"/>
              </a:rPr>
              <a:t>BOQTraining@scdhhs.gov</a:t>
            </a:r>
            <a:r>
              <a:rPr lang="en-US" dirty="0"/>
              <a:t> with any suggestions or include in the survey at the end of the meeting. </a:t>
            </a:r>
            <a:endParaRPr lang="en-US" sz="3200" dirty="0"/>
          </a:p>
        </p:txBody>
      </p:sp>
      <p:sp>
        <p:nvSpPr>
          <p:cNvPr id="3" name="Slide Number Placeholder 2">
            <a:extLst>
              <a:ext uri="{FF2B5EF4-FFF2-40B4-BE49-F238E27FC236}">
                <a16:creationId xmlns:a16="http://schemas.microsoft.com/office/drawing/2014/main" id="{790783B3-88B7-BB80-6404-DD3FF4AFDC7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40D55-031C-4AD9-A16C-4EFA2F922910}" type="slidenum">
              <a:rPr kumimoji="0" lang="en-US" sz="1600" b="1" i="0" u="none" strike="noStrike" kern="1200" cap="none" spc="0" normalizeH="0" baseline="0" noProof="0" smtClean="0">
                <a:ln>
                  <a:noFill/>
                </a:ln>
                <a:solidFill>
                  <a:srgbClr val="004875"/>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600" b="1" i="0" u="none" strike="noStrike" kern="1200" cap="none" spc="0" normalizeH="0" baseline="0" noProof="0">
              <a:ln>
                <a:noFill/>
              </a:ln>
              <a:solidFill>
                <a:srgbClr val="004875"/>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0CDA60-CCCE-FD9A-0587-2845B7B5D6BC}"/>
              </a:ext>
            </a:extLst>
          </p:cNvPr>
          <p:cNvSpPr>
            <a:spLocks noGrp="1"/>
          </p:cNvSpPr>
          <p:nvPr>
            <p:ph type="title"/>
          </p:nvPr>
        </p:nvSpPr>
        <p:spPr/>
        <p:txBody>
          <a:bodyPr/>
          <a:lstStyle/>
          <a:p>
            <a:r>
              <a:rPr lang="en-US"/>
              <a:t>Purpose</a:t>
            </a:r>
          </a:p>
        </p:txBody>
      </p:sp>
    </p:spTree>
    <p:extLst>
      <p:ext uri="{BB962C8B-B14F-4D97-AF65-F5344CB8AC3E}">
        <p14:creationId xmlns:p14="http://schemas.microsoft.com/office/powerpoint/2010/main" val="1365810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424081-7F7B-F0AE-BA7E-35F83DF830D9}"/>
              </a:ext>
            </a:extLst>
          </p:cNvPr>
          <p:cNvSpPr>
            <a:spLocks noGrp="1"/>
          </p:cNvSpPr>
          <p:nvPr>
            <p:ph idx="1"/>
          </p:nvPr>
        </p:nvSpPr>
        <p:spPr/>
        <p:txBody>
          <a:bodyPr/>
          <a:lstStyle/>
          <a:p>
            <a:r>
              <a:rPr lang="en-US"/>
              <a:t>SCDHHS has completed an FAQ document that can be located on the Office of Waiver QA &amp; Compliance site: </a:t>
            </a:r>
            <a:r>
              <a:rPr lang="en-US">
                <a:hlinkClick r:id="rId2"/>
              </a:rPr>
              <a:t>Waiver QA, Training, and Compliance</a:t>
            </a:r>
            <a:r>
              <a:rPr lang="en-US"/>
              <a:t>.</a:t>
            </a:r>
          </a:p>
          <a:p>
            <a:r>
              <a:rPr lang="en-US"/>
              <a:t>Please refer to the FAQ for questions and answers.</a:t>
            </a:r>
          </a:p>
          <a:p>
            <a:r>
              <a:rPr lang="en-US"/>
              <a:t>If a question appears in the Q&amp;A section multiple times, we will refer to the FAQ after the third explanation. </a:t>
            </a:r>
          </a:p>
        </p:txBody>
      </p:sp>
      <p:sp>
        <p:nvSpPr>
          <p:cNvPr id="3" name="Slide Number Placeholder 2">
            <a:extLst>
              <a:ext uri="{FF2B5EF4-FFF2-40B4-BE49-F238E27FC236}">
                <a16:creationId xmlns:a16="http://schemas.microsoft.com/office/drawing/2014/main" id="{98597C92-2D51-7625-0FF4-E69C5933E41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40D55-031C-4AD9-A16C-4EFA2F922910}" type="slidenum">
              <a:rPr kumimoji="0" lang="en-US" sz="1600" b="1" i="0" u="none" strike="noStrike" kern="1200" cap="none" spc="0" normalizeH="0" baseline="0" noProof="0" smtClean="0">
                <a:ln>
                  <a:noFill/>
                </a:ln>
                <a:solidFill>
                  <a:srgbClr val="004875"/>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600" b="1" i="0" u="none" strike="noStrike" kern="1200" cap="none" spc="0" normalizeH="0" baseline="0" noProof="0">
              <a:ln>
                <a:noFill/>
              </a:ln>
              <a:solidFill>
                <a:srgbClr val="004875"/>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C47FC4F8-3D5C-FE5B-F00A-DEF7169CFEA6}"/>
              </a:ext>
            </a:extLst>
          </p:cNvPr>
          <p:cNvSpPr>
            <a:spLocks noGrp="1"/>
          </p:cNvSpPr>
          <p:nvPr>
            <p:ph type="title"/>
          </p:nvPr>
        </p:nvSpPr>
        <p:spPr/>
        <p:txBody>
          <a:bodyPr/>
          <a:lstStyle/>
          <a:p>
            <a:r>
              <a:rPr lang="en-US"/>
              <a:t>Frequently Asked Questions (FAQs)</a:t>
            </a:r>
          </a:p>
        </p:txBody>
      </p:sp>
    </p:spTree>
    <p:extLst>
      <p:ext uri="{BB962C8B-B14F-4D97-AF65-F5344CB8AC3E}">
        <p14:creationId xmlns:p14="http://schemas.microsoft.com/office/powerpoint/2010/main" val="152471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ED53D7-9D76-08A1-9B80-21CDF66B7439}"/>
              </a:ext>
            </a:extLst>
          </p:cNvPr>
          <p:cNvSpPr>
            <a:spLocks noGrp="1"/>
          </p:cNvSpPr>
          <p:nvPr>
            <p:ph type="sldNum" sz="quarter" idx="10"/>
          </p:nvPr>
        </p:nvSpPr>
        <p:spPr/>
        <p:txBody>
          <a:bodyPr/>
          <a:lstStyle/>
          <a:p>
            <a:fld id="{C1640D55-031C-4AD9-A16C-4EFA2F922910}" type="slidenum">
              <a:rPr lang="en-US" smtClean="0"/>
              <a:pPr/>
              <a:t>5</a:t>
            </a:fld>
            <a:endParaRPr lang="en-US"/>
          </a:p>
        </p:txBody>
      </p:sp>
      <p:sp>
        <p:nvSpPr>
          <p:cNvPr id="5" name="Text Placeholder 4">
            <a:extLst>
              <a:ext uri="{FF2B5EF4-FFF2-40B4-BE49-F238E27FC236}">
                <a16:creationId xmlns:a16="http://schemas.microsoft.com/office/drawing/2014/main" id="{15217BD5-8C3D-50AE-6FD0-2C5969C551C4}"/>
              </a:ext>
            </a:extLst>
          </p:cNvPr>
          <p:cNvSpPr>
            <a:spLocks noGrp="1"/>
          </p:cNvSpPr>
          <p:nvPr>
            <p:ph type="body" sz="quarter" idx="11"/>
          </p:nvPr>
        </p:nvSpPr>
        <p:spPr/>
        <p:txBody>
          <a:bodyPr/>
          <a:lstStyle/>
          <a:p>
            <a:r>
              <a:rPr lang="en-US" dirty="0"/>
              <a:t>ADHC</a:t>
            </a:r>
          </a:p>
        </p:txBody>
      </p:sp>
    </p:spTree>
    <p:extLst>
      <p:ext uri="{BB962C8B-B14F-4D97-AF65-F5344CB8AC3E}">
        <p14:creationId xmlns:p14="http://schemas.microsoft.com/office/powerpoint/2010/main" val="2534714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276B6D-5737-AF5E-DA2A-AE95A4EEE6FE}"/>
              </a:ext>
            </a:extLst>
          </p:cNvPr>
          <p:cNvSpPr>
            <a:spLocks noGrp="1"/>
          </p:cNvSpPr>
          <p:nvPr>
            <p:ph type="title"/>
          </p:nvPr>
        </p:nvSpPr>
        <p:spPr/>
        <p:txBody>
          <a:bodyPr/>
          <a:lstStyle/>
          <a:p>
            <a:r>
              <a:rPr lang="en-US" dirty="0">
                <a:latin typeface="+mn-lt"/>
              </a:rPr>
              <a:t>Documentation for ADHC Staff and Members</a:t>
            </a:r>
          </a:p>
        </p:txBody>
      </p:sp>
      <p:sp>
        <p:nvSpPr>
          <p:cNvPr id="6" name="Text Placeholder 5">
            <a:extLst>
              <a:ext uri="{FF2B5EF4-FFF2-40B4-BE49-F238E27FC236}">
                <a16:creationId xmlns:a16="http://schemas.microsoft.com/office/drawing/2014/main" id="{BEE3A3CB-7302-9A20-6DBB-D6E0FEB006DB}"/>
              </a:ext>
            </a:extLst>
          </p:cNvPr>
          <p:cNvSpPr>
            <a:spLocks noGrp="1"/>
          </p:cNvSpPr>
          <p:nvPr>
            <p:ph type="body" idx="1"/>
          </p:nvPr>
        </p:nvSpPr>
        <p:spPr>
          <a:xfrm>
            <a:off x="840319" y="1239719"/>
            <a:ext cx="5158316" cy="479411"/>
          </a:xfrm>
        </p:spPr>
        <p:txBody>
          <a:bodyPr/>
          <a:lstStyle/>
          <a:p>
            <a:r>
              <a:rPr lang="en-US" dirty="0">
                <a:latin typeface="+mn-lt"/>
              </a:rPr>
              <a:t>Health Information</a:t>
            </a:r>
          </a:p>
        </p:txBody>
      </p:sp>
      <p:sp>
        <p:nvSpPr>
          <p:cNvPr id="7" name="Content Placeholder 6">
            <a:extLst>
              <a:ext uri="{FF2B5EF4-FFF2-40B4-BE49-F238E27FC236}">
                <a16:creationId xmlns:a16="http://schemas.microsoft.com/office/drawing/2014/main" id="{07DFE071-89D8-2D52-178B-B45D3D16F1DF}"/>
              </a:ext>
            </a:extLst>
          </p:cNvPr>
          <p:cNvSpPr>
            <a:spLocks noGrp="1"/>
          </p:cNvSpPr>
          <p:nvPr>
            <p:ph sz="half" idx="2"/>
          </p:nvPr>
        </p:nvSpPr>
        <p:spPr>
          <a:xfrm>
            <a:off x="840319" y="1737603"/>
            <a:ext cx="5158316" cy="3684588"/>
          </a:xfrm>
        </p:spPr>
        <p:txBody>
          <a:bodyPr>
            <a:normAutofit/>
          </a:bodyPr>
          <a:lstStyle/>
          <a:p>
            <a:r>
              <a:rPr lang="en-US" dirty="0">
                <a:latin typeface="+mn-lt"/>
              </a:rPr>
              <a:t>Records are stored in a central and locked location.</a:t>
            </a:r>
          </a:p>
          <a:p>
            <a:r>
              <a:rPr lang="en-US" dirty="0">
                <a:latin typeface="+mn-lt"/>
              </a:rPr>
              <a:t>Therapy and medication schedules, records and special diets must be in a private and secure location. </a:t>
            </a:r>
          </a:p>
        </p:txBody>
      </p:sp>
      <p:sp>
        <p:nvSpPr>
          <p:cNvPr id="8" name="Text Placeholder 7">
            <a:extLst>
              <a:ext uri="{FF2B5EF4-FFF2-40B4-BE49-F238E27FC236}">
                <a16:creationId xmlns:a16="http://schemas.microsoft.com/office/drawing/2014/main" id="{898D5A73-FD43-68FF-6BD7-52D5E5377598}"/>
              </a:ext>
            </a:extLst>
          </p:cNvPr>
          <p:cNvSpPr>
            <a:spLocks noGrp="1"/>
          </p:cNvSpPr>
          <p:nvPr>
            <p:ph type="body" sz="quarter" idx="3"/>
          </p:nvPr>
        </p:nvSpPr>
        <p:spPr>
          <a:xfrm>
            <a:off x="6172200" y="1240178"/>
            <a:ext cx="5183717" cy="479411"/>
          </a:xfrm>
        </p:spPr>
        <p:txBody>
          <a:bodyPr/>
          <a:lstStyle/>
          <a:p>
            <a:r>
              <a:rPr lang="en-US" dirty="0">
                <a:latin typeface="+mn-lt"/>
              </a:rPr>
              <a:t>Attendance Logs</a:t>
            </a:r>
          </a:p>
        </p:txBody>
      </p:sp>
      <p:sp>
        <p:nvSpPr>
          <p:cNvPr id="9" name="Content Placeholder 8">
            <a:extLst>
              <a:ext uri="{FF2B5EF4-FFF2-40B4-BE49-F238E27FC236}">
                <a16:creationId xmlns:a16="http://schemas.microsoft.com/office/drawing/2014/main" id="{7AA2908C-12B3-E785-0746-ACBA0FD08FE3}"/>
              </a:ext>
            </a:extLst>
          </p:cNvPr>
          <p:cNvSpPr>
            <a:spLocks noGrp="1"/>
          </p:cNvSpPr>
          <p:nvPr>
            <p:ph sz="quarter" idx="4"/>
          </p:nvPr>
        </p:nvSpPr>
        <p:spPr>
          <a:xfrm>
            <a:off x="6172200" y="1738062"/>
            <a:ext cx="5183717" cy="3684588"/>
          </a:xfrm>
        </p:spPr>
        <p:txBody>
          <a:bodyPr>
            <a:normAutofit/>
          </a:bodyPr>
          <a:lstStyle/>
          <a:p>
            <a:r>
              <a:rPr lang="en-US" dirty="0">
                <a:latin typeface="+mn-lt"/>
                <a:cs typeface="Times New Roman" panose="02020603050405020304" pitchFamily="18" charset="0"/>
              </a:rPr>
              <a:t>The provider must maintain a daily attendance log. It documents the arrival and departure time of each participant. </a:t>
            </a:r>
          </a:p>
          <a:p>
            <a:r>
              <a:rPr lang="en-US" dirty="0">
                <a:latin typeface="+mn-lt"/>
                <a:cs typeface="Times New Roman" panose="02020603050405020304" pitchFamily="18" charset="0"/>
              </a:rPr>
              <a:t>A separate log must be kept indicating staff in attendance and their arrival and departure times. </a:t>
            </a:r>
          </a:p>
        </p:txBody>
      </p:sp>
      <p:sp>
        <p:nvSpPr>
          <p:cNvPr id="2" name="Slide Number Placeholder 1"/>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40D55-031C-4AD9-A16C-4EFA2F922910}" type="slidenum">
              <a:rPr kumimoji="0" lang="en-US" sz="1600" b="1" i="0" u="none" strike="noStrike" kern="1200" cap="none" spc="0" normalizeH="0" baseline="0" noProof="0" smtClean="0">
                <a:ln>
                  <a:noFill/>
                </a:ln>
                <a:solidFill>
                  <a:srgbClr val="004875"/>
                </a:solidFill>
                <a:effectLst/>
                <a:uLnTx/>
                <a:uFillTx/>
                <a:latin typeface="Times New Roman" panose="02020603050405020304"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600" b="1" i="0" u="none" strike="noStrike" kern="1200" cap="none" spc="0" normalizeH="0" baseline="0" noProof="0">
              <a:ln>
                <a:noFill/>
              </a:ln>
              <a:solidFill>
                <a:srgbClr val="004875"/>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305296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1D08347-F459-3870-C2F0-66CEBC96E6BF}"/>
              </a:ext>
            </a:extLst>
          </p:cNvPr>
          <p:cNvSpPr>
            <a:spLocks noGrp="1"/>
          </p:cNvSpPr>
          <p:nvPr>
            <p:ph type="sldNum" sz="quarter" idx="10"/>
          </p:nvPr>
        </p:nvSpPr>
        <p:spPr/>
        <p:txBody>
          <a:bodyPr/>
          <a:lstStyle/>
          <a:p>
            <a:fld id="{C1640D55-031C-4AD9-A16C-4EFA2F922910}" type="slidenum">
              <a:rPr lang="en-US" smtClean="0"/>
              <a:pPr/>
              <a:t>7</a:t>
            </a:fld>
            <a:endParaRPr lang="en-US"/>
          </a:p>
        </p:txBody>
      </p:sp>
      <p:sp>
        <p:nvSpPr>
          <p:cNvPr id="8" name="Text Placeholder 7">
            <a:extLst>
              <a:ext uri="{FF2B5EF4-FFF2-40B4-BE49-F238E27FC236}">
                <a16:creationId xmlns:a16="http://schemas.microsoft.com/office/drawing/2014/main" id="{6D90D0C9-ED27-9782-53F9-01EA58F2FEB0}"/>
              </a:ext>
            </a:extLst>
          </p:cNvPr>
          <p:cNvSpPr>
            <a:spLocks noGrp="1"/>
          </p:cNvSpPr>
          <p:nvPr>
            <p:ph type="body" sz="quarter" idx="11"/>
          </p:nvPr>
        </p:nvSpPr>
        <p:spPr/>
        <p:txBody>
          <a:bodyPr/>
          <a:lstStyle/>
          <a:p>
            <a:r>
              <a:rPr lang="en-US" dirty="0">
                <a:latin typeface="+mn-lt"/>
              </a:rPr>
              <a:t>PCS</a:t>
            </a:r>
          </a:p>
        </p:txBody>
      </p:sp>
    </p:spTree>
    <p:extLst>
      <p:ext uri="{BB962C8B-B14F-4D97-AF65-F5344CB8AC3E}">
        <p14:creationId xmlns:p14="http://schemas.microsoft.com/office/powerpoint/2010/main" val="3411636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AE39F3-3D6C-9CB0-BA02-A347AB5973E3}"/>
              </a:ext>
            </a:extLst>
          </p:cNvPr>
          <p:cNvSpPr>
            <a:spLocks noGrp="1"/>
          </p:cNvSpPr>
          <p:nvPr>
            <p:ph type="title"/>
          </p:nvPr>
        </p:nvSpPr>
        <p:spPr/>
        <p:txBody>
          <a:bodyPr/>
          <a:lstStyle/>
          <a:p>
            <a:r>
              <a:rPr lang="en-US" dirty="0"/>
              <a:t>Task Sheets</a:t>
            </a:r>
          </a:p>
        </p:txBody>
      </p:sp>
      <p:sp>
        <p:nvSpPr>
          <p:cNvPr id="4" name="Slide Number Placeholder 3">
            <a:extLst>
              <a:ext uri="{FF2B5EF4-FFF2-40B4-BE49-F238E27FC236}">
                <a16:creationId xmlns:a16="http://schemas.microsoft.com/office/drawing/2014/main" id="{680CB638-2438-201B-42B6-F9A0DC991F34}"/>
              </a:ext>
            </a:extLst>
          </p:cNvPr>
          <p:cNvSpPr>
            <a:spLocks noGrp="1"/>
          </p:cNvSpPr>
          <p:nvPr>
            <p:ph type="sldNum" sz="quarter" idx="10"/>
          </p:nvPr>
        </p:nvSpPr>
        <p:spPr/>
        <p:txBody>
          <a:bodyPr/>
          <a:lstStyle/>
          <a:p>
            <a:fld id="{C1640D55-031C-4AD9-A16C-4EFA2F922910}" type="slidenum">
              <a:rPr lang="en-US" smtClean="0"/>
              <a:pPr/>
              <a:t>8</a:t>
            </a:fld>
            <a:endParaRPr lang="en-US"/>
          </a:p>
        </p:txBody>
      </p:sp>
      <p:grpSp>
        <p:nvGrpSpPr>
          <p:cNvPr id="5" name="Group 4">
            <a:extLst>
              <a:ext uri="{FF2B5EF4-FFF2-40B4-BE49-F238E27FC236}">
                <a16:creationId xmlns:a16="http://schemas.microsoft.com/office/drawing/2014/main" id="{C7874952-D61E-692B-571D-B318B2327EEF}"/>
              </a:ext>
            </a:extLst>
          </p:cNvPr>
          <p:cNvGrpSpPr/>
          <p:nvPr/>
        </p:nvGrpSpPr>
        <p:grpSpPr>
          <a:xfrm>
            <a:off x="5717308" y="1027523"/>
            <a:ext cx="5944423" cy="5008618"/>
            <a:chOff x="3406139" y="533400"/>
            <a:chExt cx="5571743" cy="4617719"/>
          </a:xfrm>
        </p:grpSpPr>
        <p:pic>
          <p:nvPicPr>
            <p:cNvPr id="6" name="object 7">
              <a:extLst>
                <a:ext uri="{FF2B5EF4-FFF2-40B4-BE49-F238E27FC236}">
                  <a16:creationId xmlns:a16="http://schemas.microsoft.com/office/drawing/2014/main" id="{9DAD3407-A425-8A56-5165-6C19E63835E5}"/>
                </a:ext>
              </a:extLst>
            </p:cNvPr>
            <p:cNvPicPr/>
            <p:nvPr/>
          </p:nvPicPr>
          <p:blipFill>
            <a:blip r:embed="rId3" cstate="print"/>
            <a:stretch>
              <a:fillRect/>
            </a:stretch>
          </p:blipFill>
          <p:spPr>
            <a:xfrm>
              <a:off x="3406139" y="533400"/>
              <a:ext cx="5571743" cy="4617719"/>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6FC0987-F780-3EFC-CAD3-5FF3E8629566}"/>
                    </a:ext>
                  </a:extLst>
                </p14:cNvPr>
                <p14:cNvContentPartPr/>
                <p14:nvPr/>
              </p14:nvContentPartPr>
              <p14:xfrm>
                <a:off x="3977280" y="1292400"/>
                <a:ext cx="146880" cy="10800"/>
              </p14:xfrm>
            </p:contentPart>
          </mc:Choice>
          <mc:Fallback xmlns="">
            <p:pic>
              <p:nvPicPr>
                <p:cNvPr id="10" name="Ink 9">
                  <a:extLst>
                    <a:ext uri="{FF2B5EF4-FFF2-40B4-BE49-F238E27FC236}">
                      <a16:creationId xmlns:a16="http://schemas.microsoft.com/office/drawing/2014/main" id="{BE849AD4-B663-6367-7264-58FD2AD7CB25}"/>
                    </a:ext>
                  </a:extLst>
                </p:cNvPr>
                <p:cNvPicPr/>
                <p:nvPr/>
              </p:nvPicPr>
              <p:blipFill>
                <a:blip r:embed="rId5"/>
                <a:stretch>
                  <a:fillRect/>
                </a:stretch>
              </p:blipFill>
              <p:spPr>
                <a:xfrm>
                  <a:off x="3932590" y="1180676"/>
                  <a:ext cx="235961" cy="23387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0354CD9D-DC3D-A213-FF0F-C2CCF4859CCF}"/>
                    </a:ext>
                  </a:extLst>
                </p14:cNvPr>
                <p14:cNvContentPartPr/>
                <p14:nvPr/>
              </p14:nvContentPartPr>
              <p14:xfrm>
                <a:off x="3988440" y="1508400"/>
                <a:ext cx="143640" cy="23400"/>
              </p14:xfrm>
            </p:contentPart>
          </mc:Choice>
          <mc:Fallback xmlns="">
            <p:pic>
              <p:nvPicPr>
                <p:cNvPr id="13" name="Ink 12">
                  <a:extLst>
                    <a:ext uri="{FF2B5EF4-FFF2-40B4-BE49-F238E27FC236}">
                      <a16:creationId xmlns:a16="http://schemas.microsoft.com/office/drawing/2014/main" id="{B726A796-34CE-7BC3-69CD-E4627FE90B81}"/>
                    </a:ext>
                  </a:extLst>
                </p:cNvPr>
                <p:cNvPicPr/>
                <p:nvPr/>
              </p:nvPicPr>
              <p:blipFill>
                <a:blip r:embed="rId7"/>
                <a:stretch>
                  <a:fillRect/>
                </a:stretch>
              </p:blipFill>
              <p:spPr>
                <a:xfrm>
                  <a:off x="3943739" y="1395174"/>
                  <a:ext cx="232744" cy="249474"/>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190CA3D5-4B10-36B0-41D5-8C1968B84AF5}"/>
                    </a:ext>
                  </a:extLst>
                </p14:cNvPr>
                <p14:cNvContentPartPr/>
                <p14:nvPr/>
              </p14:nvContentPartPr>
              <p14:xfrm>
                <a:off x="4000320" y="1732320"/>
                <a:ext cx="132120" cy="16200"/>
              </p14:xfrm>
            </p:contentPart>
          </mc:Choice>
          <mc:Fallback xmlns="">
            <p:pic>
              <p:nvPicPr>
                <p:cNvPr id="14" name="Ink 13">
                  <a:extLst>
                    <a:ext uri="{FF2B5EF4-FFF2-40B4-BE49-F238E27FC236}">
                      <a16:creationId xmlns:a16="http://schemas.microsoft.com/office/drawing/2014/main" id="{1667BB83-3DD9-B97B-EC56-913E2A780751}"/>
                    </a:ext>
                  </a:extLst>
                </p:cNvPr>
                <p:cNvPicPr/>
                <p:nvPr/>
              </p:nvPicPr>
              <p:blipFill>
                <a:blip r:embed="rId9"/>
                <a:stretch>
                  <a:fillRect/>
                </a:stretch>
              </p:blipFill>
              <p:spPr>
                <a:xfrm>
                  <a:off x="3955584" y="1616606"/>
                  <a:ext cx="221294" cy="247243"/>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335B2AA2-A7AF-A911-6F73-8068783A42E9}"/>
                    </a:ext>
                  </a:extLst>
                </p14:cNvPr>
                <p14:cNvContentPartPr/>
                <p14:nvPr/>
              </p14:nvContentPartPr>
              <p14:xfrm>
                <a:off x="3988440" y="1964520"/>
                <a:ext cx="136440" cy="24120"/>
              </p14:xfrm>
            </p:contentPart>
          </mc:Choice>
          <mc:Fallback xmlns="">
            <p:pic>
              <p:nvPicPr>
                <p:cNvPr id="15" name="Ink 14">
                  <a:extLst>
                    <a:ext uri="{FF2B5EF4-FFF2-40B4-BE49-F238E27FC236}">
                      <a16:creationId xmlns:a16="http://schemas.microsoft.com/office/drawing/2014/main" id="{8974B479-955C-1EE8-88DE-9DA7DFBF6586}"/>
                    </a:ext>
                  </a:extLst>
                </p:cNvPr>
                <p:cNvPicPr/>
                <p:nvPr/>
              </p:nvPicPr>
              <p:blipFill>
                <a:blip r:embed="rId11"/>
                <a:stretch>
                  <a:fillRect/>
                </a:stretch>
              </p:blipFill>
              <p:spPr>
                <a:xfrm>
                  <a:off x="3943754" y="1849663"/>
                  <a:ext cx="225513" cy="25345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F19EE6A4-88D0-75BD-2194-5A86D9F752AA}"/>
                    </a:ext>
                  </a:extLst>
                </p14:cNvPr>
                <p14:cNvContentPartPr/>
                <p14:nvPr/>
              </p14:nvContentPartPr>
              <p14:xfrm>
                <a:off x="4034160" y="2183040"/>
                <a:ext cx="101880" cy="4680"/>
              </p14:xfrm>
            </p:contentPart>
          </mc:Choice>
          <mc:Fallback xmlns="">
            <p:pic>
              <p:nvPicPr>
                <p:cNvPr id="16" name="Ink 15">
                  <a:extLst>
                    <a:ext uri="{FF2B5EF4-FFF2-40B4-BE49-F238E27FC236}">
                      <a16:creationId xmlns:a16="http://schemas.microsoft.com/office/drawing/2014/main" id="{B8F6AD39-C2D8-DCAD-4C32-CD89434800C1}"/>
                    </a:ext>
                  </a:extLst>
                </p:cNvPr>
                <p:cNvPicPr/>
                <p:nvPr/>
              </p:nvPicPr>
              <p:blipFill>
                <a:blip r:embed="rId13"/>
                <a:stretch>
                  <a:fillRect/>
                </a:stretch>
              </p:blipFill>
              <p:spPr>
                <a:xfrm>
                  <a:off x="3989476" y="2075040"/>
                  <a:ext cx="190951"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41E18C21-9726-4A80-81A4-448237958DDF}"/>
                    </a:ext>
                  </a:extLst>
                </p14:cNvPr>
                <p14:cNvContentPartPr/>
                <p14:nvPr/>
              </p14:nvContentPartPr>
              <p14:xfrm>
                <a:off x="3988440" y="2189880"/>
                <a:ext cx="360" cy="4680"/>
              </p14:xfrm>
            </p:contentPart>
          </mc:Choice>
          <mc:Fallback xmlns="">
            <p:pic>
              <p:nvPicPr>
                <p:cNvPr id="17" name="Ink 16">
                  <a:extLst>
                    <a:ext uri="{FF2B5EF4-FFF2-40B4-BE49-F238E27FC236}">
                      <a16:creationId xmlns:a16="http://schemas.microsoft.com/office/drawing/2014/main" id="{5DF1FCA3-BD57-6FF5-FFE4-45F56487D8B6}"/>
                    </a:ext>
                  </a:extLst>
                </p:cNvPr>
                <p:cNvPicPr/>
                <p:nvPr/>
              </p:nvPicPr>
              <p:blipFill>
                <a:blip r:embed="rId15"/>
                <a:stretch>
                  <a:fillRect/>
                </a:stretch>
              </p:blipFill>
              <p:spPr>
                <a:xfrm>
                  <a:off x="3934440" y="2072880"/>
                  <a:ext cx="108000" cy="23829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C5523EA6-8DCA-AB97-A2A1-E93B4AFFFA4E}"/>
                    </a:ext>
                  </a:extLst>
                </p14:cNvPr>
                <p14:cNvContentPartPr/>
                <p14:nvPr/>
              </p14:nvContentPartPr>
              <p14:xfrm>
                <a:off x="3474360" y="2411280"/>
                <a:ext cx="136440" cy="360"/>
              </p14:xfrm>
            </p:contentPart>
          </mc:Choice>
          <mc:Fallback xmlns="">
            <p:pic>
              <p:nvPicPr>
                <p:cNvPr id="18" name="Ink 17">
                  <a:extLst>
                    <a:ext uri="{FF2B5EF4-FFF2-40B4-BE49-F238E27FC236}">
                      <a16:creationId xmlns:a16="http://schemas.microsoft.com/office/drawing/2014/main" id="{F57D9EEA-A6EB-44CD-D061-BBFBD393B9FA}"/>
                    </a:ext>
                  </a:extLst>
                </p:cNvPr>
                <p:cNvPicPr/>
                <p:nvPr/>
              </p:nvPicPr>
              <p:blipFill>
                <a:blip r:embed="rId17"/>
                <a:stretch>
                  <a:fillRect/>
                </a:stretch>
              </p:blipFill>
              <p:spPr>
                <a:xfrm>
                  <a:off x="3429674" y="2303280"/>
                  <a:ext cx="225513"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39824BF5-CE9A-C30F-A020-E6DF247DDE3A}"/>
                    </a:ext>
                  </a:extLst>
                </p14:cNvPr>
                <p14:cNvContentPartPr/>
                <p14:nvPr/>
              </p14:nvContentPartPr>
              <p14:xfrm>
                <a:off x="3977280" y="2845080"/>
                <a:ext cx="135360" cy="23760"/>
              </p14:xfrm>
            </p:contentPart>
          </mc:Choice>
          <mc:Fallback xmlns="">
            <p:pic>
              <p:nvPicPr>
                <p:cNvPr id="20" name="Ink 19">
                  <a:extLst>
                    <a:ext uri="{FF2B5EF4-FFF2-40B4-BE49-F238E27FC236}">
                      <a16:creationId xmlns:a16="http://schemas.microsoft.com/office/drawing/2014/main" id="{C28B0CD3-0B29-AE20-B0D8-35D0AEB5DE61}"/>
                    </a:ext>
                  </a:extLst>
                </p:cNvPr>
                <p:cNvPicPr/>
                <p:nvPr/>
              </p:nvPicPr>
              <p:blipFill>
                <a:blip r:embed="rId19"/>
                <a:stretch>
                  <a:fillRect/>
                </a:stretch>
              </p:blipFill>
              <p:spPr>
                <a:xfrm>
                  <a:off x="3932558" y="2730112"/>
                  <a:ext cx="224507" cy="253312"/>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Ink 14">
                  <a:extLst>
                    <a:ext uri="{FF2B5EF4-FFF2-40B4-BE49-F238E27FC236}">
                      <a16:creationId xmlns:a16="http://schemas.microsoft.com/office/drawing/2014/main" id="{2D811A35-C35D-E24C-0BA6-7C11774CD6BA}"/>
                    </a:ext>
                  </a:extLst>
                </p14:cNvPr>
                <p14:cNvContentPartPr/>
                <p14:nvPr/>
              </p14:nvContentPartPr>
              <p14:xfrm>
                <a:off x="3988440" y="2639880"/>
                <a:ext cx="124920" cy="360"/>
              </p14:xfrm>
            </p:contentPart>
          </mc:Choice>
          <mc:Fallback xmlns="">
            <p:pic>
              <p:nvPicPr>
                <p:cNvPr id="22" name="Ink 21">
                  <a:extLst>
                    <a:ext uri="{FF2B5EF4-FFF2-40B4-BE49-F238E27FC236}">
                      <a16:creationId xmlns:a16="http://schemas.microsoft.com/office/drawing/2014/main" id="{2954C274-9CD4-3F28-30BA-0C37782E27F1}"/>
                    </a:ext>
                  </a:extLst>
                </p:cNvPr>
                <p:cNvPicPr/>
                <p:nvPr/>
              </p:nvPicPr>
              <p:blipFill>
                <a:blip r:embed="rId21"/>
                <a:stretch>
                  <a:fillRect/>
                </a:stretch>
              </p:blipFill>
              <p:spPr>
                <a:xfrm>
                  <a:off x="3943719" y="2531880"/>
                  <a:ext cx="214063"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Ink 15">
                  <a:extLst>
                    <a:ext uri="{FF2B5EF4-FFF2-40B4-BE49-F238E27FC236}">
                      <a16:creationId xmlns:a16="http://schemas.microsoft.com/office/drawing/2014/main" id="{ACAA7D43-955E-D19F-B939-A3C6B69E4508}"/>
                    </a:ext>
                  </a:extLst>
                </p14:cNvPr>
                <p14:cNvContentPartPr/>
                <p14:nvPr/>
              </p14:nvContentPartPr>
              <p14:xfrm>
                <a:off x="3977280" y="3062880"/>
                <a:ext cx="159120" cy="360"/>
              </p14:xfrm>
            </p:contentPart>
          </mc:Choice>
          <mc:Fallback xmlns="">
            <p:pic>
              <p:nvPicPr>
                <p:cNvPr id="23" name="Ink 22">
                  <a:extLst>
                    <a:ext uri="{FF2B5EF4-FFF2-40B4-BE49-F238E27FC236}">
                      <a16:creationId xmlns:a16="http://schemas.microsoft.com/office/drawing/2014/main" id="{C63E5BCF-FA7E-E4F4-61AE-0A38D1AB01A4}"/>
                    </a:ext>
                  </a:extLst>
                </p:cNvPr>
                <p:cNvPicPr/>
                <p:nvPr/>
              </p:nvPicPr>
              <p:blipFill>
                <a:blip r:embed="rId23"/>
                <a:stretch>
                  <a:fillRect/>
                </a:stretch>
              </p:blipFill>
              <p:spPr>
                <a:xfrm>
                  <a:off x="3932583" y="2954880"/>
                  <a:ext cx="248215"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21BBD5AC-0DB0-60A7-9EF5-B6F823DA4E29}"/>
                    </a:ext>
                  </a:extLst>
                </p14:cNvPr>
                <p14:cNvContentPartPr/>
                <p14:nvPr/>
              </p14:nvContentPartPr>
              <p14:xfrm>
                <a:off x="4000320" y="3280320"/>
                <a:ext cx="171000" cy="360"/>
              </p14:xfrm>
            </p:contentPart>
          </mc:Choice>
          <mc:Fallback xmlns="">
            <p:pic>
              <p:nvPicPr>
                <p:cNvPr id="24" name="Ink 23">
                  <a:extLst>
                    <a:ext uri="{FF2B5EF4-FFF2-40B4-BE49-F238E27FC236}">
                      <a16:creationId xmlns:a16="http://schemas.microsoft.com/office/drawing/2014/main" id="{1EE573D3-98C3-C128-82F1-8E9498FB4239}"/>
                    </a:ext>
                  </a:extLst>
                </p:cNvPr>
                <p:cNvPicPr/>
                <p:nvPr/>
              </p:nvPicPr>
              <p:blipFill>
                <a:blip r:embed="rId25"/>
                <a:stretch>
                  <a:fillRect/>
                </a:stretch>
              </p:blipFill>
              <p:spPr>
                <a:xfrm>
                  <a:off x="3955634" y="3172320"/>
                  <a:ext cx="260075"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a:extLst>
                    <a:ext uri="{FF2B5EF4-FFF2-40B4-BE49-F238E27FC236}">
                      <a16:creationId xmlns:a16="http://schemas.microsoft.com/office/drawing/2014/main" id="{18F5EEF1-7750-8D6F-356C-5082D30674D9}"/>
                    </a:ext>
                  </a:extLst>
                </p14:cNvPr>
                <p14:cNvContentPartPr/>
                <p14:nvPr/>
              </p14:nvContentPartPr>
              <p14:xfrm>
                <a:off x="4023000" y="3458160"/>
                <a:ext cx="124920" cy="73800"/>
              </p14:xfrm>
            </p:contentPart>
          </mc:Choice>
          <mc:Fallback xmlns="">
            <p:pic>
              <p:nvPicPr>
                <p:cNvPr id="25" name="Ink 24">
                  <a:extLst>
                    <a:ext uri="{FF2B5EF4-FFF2-40B4-BE49-F238E27FC236}">
                      <a16:creationId xmlns:a16="http://schemas.microsoft.com/office/drawing/2014/main" id="{5C353C08-2207-06C8-C22B-DB4ECF47801E}"/>
                    </a:ext>
                  </a:extLst>
                </p:cNvPr>
                <p:cNvPicPr/>
                <p:nvPr/>
              </p:nvPicPr>
              <p:blipFill>
                <a:blip r:embed="rId27"/>
                <a:stretch>
                  <a:fillRect/>
                </a:stretch>
              </p:blipFill>
              <p:spPr>
                <a:xfrm>
                  <a:off x="3978172" y="3342847"/>
                  <a:ext cx="214277" cy="304041"/>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Ink 18">
                  <a:extLst>
                    <a:ext uri="{FF2B5EF4-FFF2-40B4-BE49-F238E27FC236}">
                      <a16:creationId xmlns:a16="http://schemas.microsoft.com/office/drawing/2014/main" id="{FF445DCF-7618-276C-0D17-09AAE941D5A7}"/>
                    </a:ext>
                  </a:extLst>
                </p14:cNvPr>
                <p14:cNvContentPartPr/>
                <p14:nvPr/>
              </p14:nvContentPartPr>
              <p14:xfrm>
                <a:off x="3977280" y="3713760"/>
                <a:ext cx="174600" cy="46800"/>
              </p14:xfrm>
            </p:contentPart>
          </mc:Choice>
          <mc:Fallback xmlns="">
            <p:pic>
              <p:nvPicPr>
                <p:cNvPr id="26" name="Ink 25">
                  <a:extLst>
                    <a:ext uri="{FF2B5EF4-FFF2-40B4-BE49-F238E27FC236}">
                      <a16:creationId xmlns:a16="http://schemas.microsoft.com/office/drawing/2014/main" id="{AC8CE967-0905-8AA9-48EE-28060CCE28DC}"/>
                    </a:ext>
                  </a:extLst>
                </p:cNvPr>
                <p:cNvPicPr/>
                <p:nvPr/>
              </p:nvPicPr>
              <p:blipFill>
                <a:blip r:embed="rId29"/>
                <a:stretch>
                  <a:fillRect/>
                </a:stretch>
              </p:blipFill>
              <p:spPr>
                <a:xfrm>
                  <a:off x="3932587" y="3598678"/>
                  <a:ext cx="263688" cy="276580"/>
                </a:xfrm>
                <a:prstGeom prst="rect">
                  <a:avLst/>
                </a:prstGeom>
              </p:spPr>
            </p:pic>
          </mc:Fallback>
        </mc:AlternateContent>
      </p:grpSp>
      <p:sp>
        <p:nvSpPr>
          <p:cNvPr id="20" name="Content Placeholder 6">
            <a:extLst>
              <a:ext uri="{FF2B5EF4-FFF2-40B4-BE49-F238E27FC236}">
                <a16:creationId xmlns:a16="http://schemas.microsoft.com/office/drawing/2014/main" id="{5EF2DCA5-081E-C27C-F956-D07614189894}"/>
              </a:ext>
            </a:extLst>
          </p:cNvPr>
          <p:cNvSpPr txBox="1">
            <a:spLocks/>
          </p:cNvSpPr>
          <p:nvPr/>
        </p:nvSpPr>
        <p:spPr>
          <a:xfrm>
            <a:off x="849556" y="1272034"/>
            <a:ext cx="4738445" cy="4764107"/>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875"/>
                </a:solidFill>
                <a:latin typeface="+mn-lt"/>
                <a:ea typeface="+mn-ea"/>
                <a:cs typeface="+mn-cs"/>
              </a:defRPr>
            </a:lvl1pPr>
            <a:lvl2pPr marL="6858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400" kern="1200">
                <a:solidFill>
                  <a:srgbClr val="004875"/>
                </a:solidFill>
                <a:latin typeface="+mn-lt"/>
                <a:ea typeface="+mn-ea"/>
                <a:cs typeface="+mn-cs"/>
              </a:defRPr>
            </a:lvl2pPr>
            <a:lvl3pPr marL="11430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000" kern="1200">
                <a:solidFill>
                  <a:srgbClr val="004875"/>
                </a:solidFill>
                <a:latin typeface="+mn-lt"/>
                <a:ea typeface="+mn-ea"/>
                <a:cs typeface="+mn-cs"/>
              </a:defRPr>
            </a:lvl3pPr>
            <a:lvl4pPr marL="16002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1800" kern="1200">
                <a:solidFill>
                  <a:srgbClr val="004875"/>
                </a:solidFill>
                <a:latin typeface="+mn-lt"/>
                <a:ea typeface="+mn-ea"/>
                <a:cs typeface="+mn-cs"/>
              </a:defRPr>
            </a:lvl4pPr>
            <a:lvl5pPr marL="20574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1800" kern="1200">
                <a:solidFill>
                  <a:srgbClr val="00487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dirty="0"/>
              <a:t>The ‘Interventions’ section of </a:t>
            </a:r>
            <a:r>
              <a:rPr lang="en-US" kern="0" spc="-25" dirty="0">
                <a:cs typeface="Times New Roman"/>
              </a:rPr>
              <a:t>the </a:t>
            </a:r>
            <a:r>
              <a:rPr lang="en-US" kern="0" dirty="0">
                <a:cs typeface="Times New Roman"/>
              </a:rPr>
              <a:t>SCDHHS</a:t>
            </a:r>
            <a:r>
              <a:rPr lang="en-US" kern="0" spc="-40" dirty="0">
                <a:cs typeface="Times New Roman"/>
              </a:rPr>
              <a:t> </a:t>
            </a:r>
            <a:r>
              <a:rPr lang="en-US" kern="0" dirty="0">
                <a:cs typeface="Times New Roman"/>
              </a:rPr>
              <a:t>Service</a:t>
            </a:r>
            <a:r>
              <a:rPr lang="en-US" kern="0" spc="5" dirty="0">
                <a:cs typeface="Times New Roman"/>
              </a:rPr>
              <a:t> </a:t>
            </a:r>
            <a:r>
              <a:rPr lang="en-US" kern="0" dirty="0">
                <a:cs typeface="Times New Roman"/>
              </a:rPr>
              <a:t>Plan</a:t>
            </a:r>
            <a:r>
              <a:rPr lang="en-US" kern="0" spc="5" dirty="0">
                <a:cs typeface="Times New Roman"/>
              </a:rPr>
              <a:t> </a:t>
            </a:r>
            <a:r>
              <a:rPr lang="en-US" kern="0" dirty="0">
                <a:cs typeface="Times New Roman"/>
              </a:rPr>
              <a:t>have</a:t>
            </a:r>
            <a:r>
              <a:rPr lang="en-US" kern="0" spc="5" dirty="0">
                <a:cs typeface="Times New Roman"/>
              </a:rPr>
              <a:t> </a:t>
            </a:r>
            <a:r>
              <a:rPr lang="en-US" kern="0" spc="-25" dirty="0">
                <a:cs typeface="Times New Roman"/>
              </a:rPr>
              <a:t>the </a:t>
            </a:r>
            <a:r>
              <a:rPr lang="en-US" kern="0" dirty="0">
                <a:cs typeface="Times New Roman"/>
              </a:rPr>
              <a:t>services</a:t>
            </a:r>
            <a:r>
              <a:rPr lang="en-US" kern="0" spc="25" dirty="0">
                <a:cs typeface="Times New Roman"/>
              </a:rPr>
              <a:t> </a:t>
            </a:r>
            <a:r>
              <a:rPr lang="en-US" kern="0" dirty="0">
                <a:cs typeface="Times New Roman"/>
              </a:rPr>
              <a:t>that</a:t>
            </a:r>
            <a:r>
              <a:rPr lang="en-US" kern="0" spc="10" dirty="0">
                <a:cs typeface="Times New Roman"/>
              </a:rPr>
              <a:t> </a:t>
            </a:r>
            <a:r>
              <a:rPr lang="en-US" kern="0" dirty="0">
                <a:cs typeface="Times New Roman"/>
              </a:rPr>
              <a:t>the aide</a:t>
            </a:r>
            <a:r>
              <a:rPr lang="en-US" kern="0" spc="5" dirty="0">
                <a:cs typeface="Times New Roman"/>
              </a:rPr>
              <a:t> </a:t>
            </a:r>
            <a:r>
              <a:rPr lang="en-US" kern="0" dirty="0">
                <a:cs typeface="Times New Roman"/>
              </a:rPr>
              <a:t>is</a:t>
            </a:r>
            <a:r>
              <a:rPr lang="en-US" kern="0" spc="10" dirty="0">
                <a:cs typeface="Times New Roman"/>
              </a:rPr>
              <a:t> </a:t>
            </a:r>
            <a:r>
              <a:rPr lang="en-US" kern="0" dirty="0">
                <a:cs typeface="Times New Roman"/>
              </a:rPr>
              <a:t>to</a:t>
            </a:r>
            <a:r>
              <a:rPr lang="en-US" kern="0" spc="5" dirty="0">
                <a:cs typeface="Times New Roman"/>
              </a:rPr>
              <a:t> </a:t>
            </a:r>
            <a:r>
              <a:rPr lang="en-US" kern="0" spc="-10" dirty="0">
                <a:cs typeface="Times New Roman"/>
              </a:rPr>
              <a:t>assist </a:t>
            </a:r>
            <a:r>
              <a:rPr lang="en-US" kern="0" dirty="0">
                <a:cs typeface="Times New Roman"/>
              </a:rPr>
              <a:t>the</a:t>
            </a:r>
            <a:r>
              <a:rPr lang="en-US" kern="0" spc="15" dirty="0">
                <a:cs typeface="Times New Roman"/>
              </a:rPr>
              <a:t> </a:t>
            </a:r>
            <a:r>
              <a:rPr lang="en-US" kern="0" dirty="0">
                <a:cs typeface="Times New Roman"/>
              </a:rPr>
              <a:t>participant</a:t>
            </a:r>
            <a:r>
              <a:rPr lang="en-US" kern="0" spc="10" dirty="0">
                <a:cs typeface="Times New Roman"/>
              </a:rPr>
              <a:t> </a:t>
            </a:r>
            <a:r>
              <a:rPr lang="en-US" kern="0" spc="-10" dirty="0">
                <a:cs typeface="Times New Roman"/>
              </a:rPr>
              <a:t>with.</a:t>
            </a:r>
            <a:endParaRPr lang="en-US" kern="0" dirty="0">
              <a:cs typeface="Times New Roman"/>
            </a:endParaRPr>
          </a:p>
          <a:p>
            <a:pPr>
              <a:lnSpc>
                <a:spcPct val="110000"/>
              </a:lnSpc>
            </a:pPr>
            <a:r>
              <a:rPr lang="en-US" dirty="0"/>
              <a:t> These are the tasks that the nurse supervisor will utilize to develop the task list for the aide. </a:t>
            </a:r>
          </a:p>
          <a:p>
            <a:pPr>
              <a:lnSpc>
                <a:spcPct val="110000"/>
              </a:lnSpc>
            </a:pPr>
            <a:r>
              <a:rPr lang="en-US" dirty="0"/>
              <a:t>Aide should document that these are completed on the daily task sheets.</a:t>
            </a:r>
          </a:p>
          <a:p>
            <a:pPr>
              <a:lnSpc>
                <a:spcPct val="110000"/>
              </a:lnSpc>
            </a:pPr>
            <a:r>
              <a:rPr lang="en-US" dirty="0"/>
              <a:t>Aides should not assist with Activities of Daily Living (ADLs) that are not listed as a need in the service plan. </a:t>
            </a:r>
          </a:p>
          <a:p>
            <a:pPr>
              <a:lnSpc>
                <a:spcPct val="110000"/>
              </a:lnSpc>
            </a:pPr>
            <a:r>
              <a:rPr lang="en-US" dirty="0"/>
              <a:t>If the service plan does not meet the need of the participant, providers should contact the case manager (CM) via Phoenix Conversation to inform them of the participant  change in status.</a:t>
            </a:r>
          </a:p>
        </p:txBody>
      </p:sp>
    </p:spTree>
    <p:extLst>
      <p:ext uri="{BB962C8B-B14F-4D97-AF65-F5344CB8AC3E}">
        <p14:creationId xmlns:p14="http://schemas.microsoft.com/office/powerpoint/2010/main" val="1797383350"/>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3C2A00-FDEF-8F5F-3385-43365254B458}"/>
              </a:ext>
            </a:extLst>
          </p:cNvPr>
          <p:cNvSpPr>
            <a:spLocks noGrp="1"/>
          </p:cNvSpPr>
          <p:nvPr>
            <p:ph type="title"/>
          </p:nvPr>
        </p:nvSpPr>
        <p:spPr/>
        <p:txBody>
          <a:bodyPr>
            <a:normAutofit/>
          </a:bodyPr>
          <a:lstStyle/>
          <a:p>
            <a:r>
              <a:rPr lang="en-US" kern="0" dirty="0">
                <a:solidFill>
                  <a:prstClr val="white"/>
                </a:solidFill>
                <a:cs typeface="Times New Roman" panose="02020603050405020304" pitchFamily="18" charset="0"/>
              </a:rPr>
              <a:t>Task Sheets </a:t>
            </a:r>
            <a:r>
              <a:rPr lang="en-US" sz="2400" i="1" kern="0" dirty="0">
                <a:solidFill>
                  <a:prstClr val="white"/>
                </a:solidFill>
                <a:cs typeface="Times New Roman" panose="02020603050405020304" pitchFamily="18" charset="0"/>
              </a:rPr>
              <a:t>(cont.)</a:t>
            </a:r>
            <a:endParaRPr lang="en-US" dirty="0"/>
          </a:p>
        </p:txBody>
      </p:sp>
      <p:sp>
        <p:nvSpPr>
          <p:cNvPr id="2" name="Content Placeholder 1">
            <a:extLst>
              <a:ext uri="{FF2B5EF4-FFF2-40B4-BE49-F238E27FC236}">
                <a16:creationId xmlns:a16="http://schemas.microsoft.com/office/drawing/2014/main" id="{E01F62D7-DB3C-29EC-BC8C-571625A06003}"/>
              </a:ext>
            </a:extLst>
          </p:cNvPr>
          <p:cNvSpPr>
            <a:spLocks noGrp="1"/>
          </p:cNvSpPr>
          <p:nvPr>
            <p:ph sz="half" idx="1"/>
          </p:nvPr>
        </p:nvSpPr>
        <p:spPr>
          <a:xfrm>
            <a:off x="838200" y="931733"/>
            <a:ext cx="5156200" cy="5200530"/>
          </a:xfrm>
        </p:spPr>
        <p:txBody>
          <a:bodyPr>
            <a:normAutofit/>
          </a:bodyPr>
          <a:lstStyle/>
          <a:p>
            <a:pPr marL="12700" marR="5080"/>
            <a:r>
              <a:rPr lang="en-US" sz="2050" kern="0" dirty="0">
                <a:cs typeface="Times New Roman"/>
              </a:rPr>
              <a:t>Task</a:t>
            </a:r>
            <a:r>
              <a:rPr lang="en-US" sz="2050" kern="0" spc="35" dirty="0">
                <a:cs typeface="Times New Roman"/>
              </a:rPr>
              <a:t> </a:t>
            </a:r>
            <a:r>
              <a:rPr lang="en-US" sz="2050" kern="0" dirty="0">
                <a:cs typeface="Times New Roman"/>
              </a:rPr>
              <a:t>sheet</a:t>
            </a:r>
            <a:r>
              <a:rPr lang="en-US" sz="2050" kern="0" spc="10" dirty="0">
                <a:cs typeface="Times New Roman"/>
              </a:rPr>
              <a:t> </a:t>
            </a:r>
            <a:r>
              <a:rPr lang="en-US" sz="2050" kern="0" dirty="0">
                <a:cs typeface="Times New Roman"/>
              </a:rPr>
              <a:t>must</a:t>
            </a:r>
            <a:r>
              <a:rPr lang="en-US" sz="2050" kern="0" spc="45" dirty="0">
                <a:cs typeface="Times New Roman"/>
              </a:rPr>
              <a:t> </a:t>
            </a:r>
            <a:r>
              <a:rPr lang="en-US" sz="2050" kern="0" dirty="0">
                <a:cs typeface="Times New Roman"/>
              </a:rPr>
              <a:t>be</a:t>
            </a:r>
            <a:r>
              <a:rPr lang="en-US" sz="2050" kern="0" spc="20" dirty="0">
                <a:cs typeface="Times New Roman"/>
              </a:rPr>
              <a:t> </a:t>
            </a:r>
            <a:r>
              <a:rPr lang="en-US" sz="2050" kern="0" spc="-10" dirty="0">
                <a:cs typeface="Times New Roman"/>
              </a:rPr>
              <a:t>completed for every date that services are billed.</a:t>
            </a:r>
          </a:p>
          <a:p>
            <a:pPr marL="390525" marR="96520" indent="-378460">
              <a:buFont typeface="Wingdings"/>
              <a:buChar char=""/>
              <a:tabLst>
                <a:tab pos="390525" algn="l"/>
              </a:tabLst>
            </a:pPr>
            <a:r>
              <a:rPr lang="en-US" sz="1800" kern="0" dirty="0">
                <a:cs typeface="Times New Roman"/>
              </a:rPr>
              <a:t>Can</a:t>
            </a:r>
            <a:r>
              <a:rPr lang="en-US" sz="1800" kern="0" spc="-20" dirty="0">
                <a:cs typeface="Times New Roman"/>
              </a:rPr>
              <a:t> </a:t>
            </a:r>
            <a:r>
              <a:rPr lang="en-US" sz="1800" kern="0" dirty="0">
                <a:cs typeface="Times New Roman"/>
              </a:rPr>
              <a:t>include</a:t>
            </a:r>
            <a:r>
              <a:rPr lang="en-US" sz="1800" kern="0" spc="-40" dirty="0">
                <a:cs typeface="Times New Roman"/>
              </a:rPr>
              <a:t> </a:t>
            </a:r>
            <a:r>
              <a:rPr lang="en-US" sz="1800" kern="0" dirty="0">
                <a:cs typeface="Times New Roman"/>
              </a:rPr>
              <a:t>multiple</a:t>
            </a:r>
            <a:r>
              <a:rPr lang="en-US" sz="1800" kern="0" spc="-25" dirty="0">
                <a:cs typeface="Times New Roman"/>
              </a:rPr>
              <a:t> </a:t>
            </a:r>
            <a:r>
              <a:rPr lang="en-US" sz="1800" kern="0" dirty="0">
                <a:cs typeface="Times New Roman"/>
              </a:rPr>
              <a:t>services</a:t>
            </a:r>
            <a:r>
              <a:rPr lang="en-US" sz="1800" kern="0" spc="-30" dirty="0">
                <a:cs typeface="Times New Roman"/>
              </a:rPr>
              <a:t> </a:t>
            </a:r>
            <a:r>
              <a:rPr lang="en-US" sz="1800" kern="0" dirty="0">
                <a:cs typeface="Times New Roman"/>
              </a:rPr>
              <a:t>on</a:t>
            </a:r>
            <a:r>
              <a:rPr lang="en-US" sz="1800" kern="0" spc="-30" dirty="0">
                <a:cs typeface="Times New Roman"/>
              </a:rPr>
              <a:t> </a:t>
            </a:r>
            <a:r>
              <a:rPr lang="en-US" sz="1800" kern="0" spc="-25" dirty="0">
                <a:cs typeface="Times New Roman"/>
              </a:rPr>
              <a:t>the </a:t>
            </a:r>
            <a:r>
              <a:rPr lang="en-US" sz="1800" kern="0" dirty="0">
                <a:cs typeface="Times New Roman"/>
              </a:rPr>
              <a:t>same</a:t>
            </a:r>
            <a:r>
              <a:rPr lang="en-US" sz="1800" kern="0" spc="-30" dirty="0">
                <a:cs typeface="Times New Roman"/>
              </a:rPr>
              <a:t> </a:t>
            </a:r>
            <a:r>
              <a:rPr lang="en-US" sz="1800" kern="0" dirty="0">
                <a:cs typeface="Times New Roman"/>
              </a:rPr>
              <a:t>task</a:t>
            </a:r>
            <a:r>
              <a:rPr lang="en-US" sz="1800" kern="0" spc="-35" dirty="0">
                <a:cs typeface="Times New Roman"/>
              </a:rPr>
              <a:t> </a:t>
            </a:r>
            <a:r>
              <a:rPr lang="en-US" sz="1800" kern="0" dirty="0">
                <a:cs typeface="Times New Roman"/>
              </a:rPr>
              <a:t>sheet</a:t>
            </a:r>
            <a:r>
              <a:rPr lang="en-US" sz="1800" kern="0" spc="-15" dirty="0">
                <a:cs typeface="Times New Roman"/>
              </a:rPr>
              <a:t> </a:t>
            </a:r>
            <a:r>
              <a:rPr lang="en-US" sz="1800" kern="0" dirty="0">
                <a:cs typeface="Times New Roman"/>
              </a:rPr>
              <a:t>if</a:t>
            </a:r>
            <a:r>
              <a:rPr lang="en-US" sz="1800" kern="0" spc="-20" dirty="0">
                <a:cs typeface="Times New Roman"/>
              </a:rPr>
              <a:t> </a:t>
            </a:r>
            <a:r>
              <a:rPr lang="en-US" sz="1800" kern="0" dirty="0">
                <a:cs typeface="Times New Roman"/>
              </a:rPr>
              <a:t>services</a:t>
            </a:r>
            <a:r>
              <a:rPr lang="en-US" sz="1800" kern="0" spc="-15" dirty="0">
                <a:cs typeface="Times New Roman"/>
              </a:rPr>
              <a:t> </a:t>
            </a:r>
            <a:r>
              <a:rPr lang="en-US" sz="1800" kern="0" dirty="0">
                <a:cs typeface="Times New Roman"/>
              </a:rPr>
              <a:t>can</a:t>
            </a:r>
            <a:r>
              <a:rPr lang="en-US" sz="1800" kern="0" spc="-15" dirty="0">
                <a:cs typeface="Times New Roman"/>
              </a:rPr>
              <a:t> </a:t>
            </a:r>
            <a:r>
              <a:rPr lang="en-US" sz="1800" kern="0" spc="-25" dirty="0">
                <a:cs typeface="Times New Roman"/>
              </a:rPr>
              <a:t>be </a:t>
            </a:r>
            <a:r>
              <a:rPr lang="en-US" sz="1800" kern="0" dirty="0">
                <a:cs typeface="Times New Roman"/>
              </a:rPr>
              <a:t>easily</a:t>
            </a:r>
            <a:r>
              <a:rPr lang="en-US" sz="1800" kern="0" spc="-15" dirty="0">
                <a:cs typeface="Times New Roman"/>
              </a:rPr>
              <a:t> </a:t>
            </a:r>
            <a:r>
              <a:rPr lang="en-US" sz="1800" kern="0" dirty="0">
                <a:cs typeface="Times New Roman"/>
              </a:rPr>
              <a:t>identified,</a:t>
            </a:r>
            <a:r>
              <a:rPr lang="en-US" sz="1800" kern="0" spc="-30" dirty="0">
                <a:cs typeface="Times New Roman"/>
              </a:rPr>
              <a:t> </a:t>
            </a:r>
            <a:r>
              <a:rPr lang="en-US" sz="1800" kern="0" dirty="0">
                <a:cs typeface="Times New Roman"/>
              </a:rPr>
              <a:t>and</a:t>
            </a:r>
            <a:r>
              <a:rPr lang="en-US" sz="1800" kern="0" spc="-45" dirty="0">
                <a:cs typeface="Times New Roman"/>
              </a:rPr>
              <a:t> </a:t>
            </a:r>
            <a:r>
              <a:rPr lang="en-US" sz="1800" kern="0" dirty="0">
                <a:cs typeface="Times New Roman"/>
              </a:rPr>
              <a:t>the</a:t>
            </a:r>
            <a:r>
              <a:rPr lang="en-US" sz="1800" kern="0" spc="-20" dirty="0">
                <a:cs typeface="Times New Roman"/>
              </a:rPr>
              <a:t> tasks </a:t>
            </a:r>
            <a:r>
              <a:rPr lang="en-US" sz="1800" kern="0" dirty="0">
                <a:cs typeface="Times New Roman"/>
              </a:rPr>
              <a:t>performed</a:t>
            </a:r>
            <a:r>
              <a:rPr lang="en-US" sz="1800" kern="0" spc="-5" dirty="0">
                <a:cs typeface="Times New Roman"/>
              </a:rPr>
              <a:t> </a:t>
            </a:r>
            <a:r>
              <a:rPr lang="en-US" sz="1800" kern="0" dirty="0">
                <a:cs typeface="Times New Roman"/>
              </a:rPr>
              <a:t>can</a:t>
            </a:r>
            <a:r>
              <a:rPr lang="en-US" sz="1800" kern="0" spc="-30" dirty="0">
                <a:cs typeface="Times New Roman"/>
              </a:rPr>
              <a:t> </a:t>
            </a:r>
            <a:r>
              <a:rPr lang="en-US" sz="1800" kern="0" dirty="0">
                <a:cs typeface="Times New Roman"/>
              </a:rPr>
              <a:t>be</a:t>
            </a:r>
            <a:r>
              <a:rPr lang="en-US" sz="1800" kern="0" spc="-5" dirty="0">
                <a:cs typeface="Times New Roman"/>
              </a:rPr>
              <a:t> </a:t>
            </a:r>
            <a:r>
              <a:rPr lang="en-US" sz="1800" kern="0" spc="-10" dirty="0">
                <a:cs typeface="Times New Roman"/>
              </a:rPr>
              <a:t>distinguished.</a:t>
            </a:r>
            <a:endParaRPr lang="en-US" sz="1800" kern="0" dirty="0">
              <a:cs typeface="Times New Roman"/>
            </a:endParaRPr>
          </a:p>
          <a:p>
            <a:pPr marL="390525" marR="91440" indent="-378460">
              <a:buFont typeface="Wingdings"/>
              <a:buChar char=""/>
              <a:tabLst>
                <a:tab pos="390525" algn="l"/>
              </a:tabLst>
            </a:pPr>
            <a:r>
              <a:rPr lang="en-US" sz="1800" kern="0" dirty="0">
                <a:cs typeface="Times New Roman"/>
              </a:rPr>
              <a:t>Must</a:t>
            </a:r>
            <a:r>
              <a:rPr lang="en-US" sz="1800" kern="0" spc="-20" dirty="0">
                <a:cs typeface="Times New Roman"/>
              </a:rPr>
              <a:t> </a:t>
            </a:r>
            <a:r>
              <a:rPr lang="en-US" sz="1800" kern="0" dirty="0">
                <a:cs typeface="Times New Roman"/>
              </a:rPr>
              <a:t>be</a:t>
            </a:r>
            <a:r>
              <a:rPr lang="en-US" sz="1800" kern="0" spc="-25" dirty="0">
                <a:cs typeface="Times New Roman"/>
              </a:rPr>
              <a:t> </a:t>
            </a:r>
            <a:r>
              <a:rPr lang="en-US" sz="1800" kern="0" dirty="0">
                <a:cs typeface="Times New Roman"/>
              </a:rPr>
              <a:t>reviewed for accuracy,</a:t>
            </a:r>
            <a:r>
              <a:rPr lang="en-US" sz="1800" kern="0" spc="-15" dirty="0">
                <a:cs typeface="Times New Roman"/>
              </a:rPr>
              <a:t> </a:t>
            </a:r>
            <a:r>
              <a:rPr lang="en-US" sz="1800" kern="0" dirty="0">
                <a:cs typeface="Times New Roman"/>
              </a:rPr>
              <a:t>signed</a:t>
            </a:r>
            <a:r>
              <a:rPr lang="en-US" sz="1800" kern="0" spc="-15" dirty="0">
                <a:cs typeface="Times New Roman"/>
              </a:rPr>
              <a:t> </a:t>
            </a:r>
            <a:r>
              <a:rPr lang="en-US" sz="1800" kern="0" dirty="0">
                <a:cs typeface="Times New Roman"/>
              </a:rPr>
              <a:t>with</a:t>
            </a:r>
            <a:r>
              <a:rPr lang="en-US" sz="1800" kern="0" spc="-15" dirty="0">
                <a:cs typeface="Times New Roman"/>
              </a:rPr>
              <a:t> </a:t>
            </a:r>
            <a:r>
              <a:rPr lang="en-US" sz="1800" kern="0" spc="-25" dirty="0">
                <a:cs typeface="Times New Roman"/>
              </a:rPr>
              <a:t>an </a:t>
            </a:r>
            <a:r>
              <a:rPr lang="en-US" sz="1800" kern="0" dirty="0">
                <a:cs typeface="Times New Roman"/>
              </a:rPr>
              <a:t>original</a:t>
            </a:r>
            <a:r>
              <a:rPr lang="en-US" sz="1800" kern="0" spc="-25" dirty="0">
                <a:cs typeface="Times New Roman"/>
              </a:rPr>
              <a:t> </a:t>
            </a:r>
            <a:r>
              <a:rPr lang="en-US" sz="1800" kern="0" dirty="0">
                <a:cs typeface="Times New Roman"/>
              </a:rPr>
              <a:t>signature</a:t>
            </a:r>
            <a:r>
              <a:rPr lang="en-US" sz="1800" kern="0" spc="-25" dirty="0">
                <a:cs typeface="Times New Roman"/>
              </a:rPr>
              <a:t> </a:t>
            </a:r>
            <a:r>
              <a:rPr lang="en-US" sz="1800" kern="0" dirty="0">
                <a:cs typeface="Times New Roman"/>
              </a:rPr>
              <a:t>and</a:t>
            </a:r>
            <a:r>
              <a:rPr lang="en-US" sz="1800" kern="0" spc="-25" dirty="0">
                <a:cs typeface="Times New Roman"/>
              </a:rPr>
              <a:t> </a:t>
            </a:r>
            <a:r>
              <a:rPr lang="en-US" sz="1800" kern="0" dirty="0">
                <a:cs typeface="Times New Roman"/>
              </a:rPr>
              <a:t>dated</a:t>
            </a:r>
            <a:r>
              <a:rPr lang="en-US" sz="1800" kern="0" spc="-25" dirty="0">
                <a:cs typeface="Times New Roman"/>
              </a:rPr>
              <a:t> </a:t>
            </a:r>
            <a:r>
              <a:rPr lang="en-US" sz="1800" kern="0" dirty="0">
                <a:cs typeface="Times New Roman"/>
              </a:rPr>
              <a:t>every</a:t>
            </a:r>
            <a:r>
              <a:rPr lang="en-US" sz="1800" kern="0" spc="-25" dirty="0">
                <a:cs typeface="Times New Roman"/>
              </a:rPr>
              <a:t> </a:t>
            </a:r>
            <a:r>
              <a:rPr lang="en-US" sz="1800" kern="0" spc="-50" dirty="0">
                <a:cs typeface="Times New Roman"/>
              </a:rPr>
              <a:t>two </a:t>
            </a:r>
            <a:r>
              <a:rPr lang="en-US" sz="1800" kern="0" dirty="0">
                <a:cs typeface="Times New Roman"/>
              </a:rPr>
              <a:t>weeks</a:t>
            </a:r>
            <a:r>
              <a:rPr lang="en-US" sz="1800" kern="0" spc="-10" dirty="0">
                <a:cs typeface="Times New Roman"/>
              </a:rPr>
              <a:t> </a:t>
            </a:r>
            <a:r>
              <a:rPr lang="en-US" sz="1800" kern="0" dirty="0">
                <a:cs typeface="Times New Roman"/>
              </a:rPr>
              <a:t>by</a:t>
            </a:r>
            <a:r>
              <a:rPr lang="en-US" sz="1800" kern="0" spc="-10" dirty="0">
                <a:cs typeface="Times New Roman"/>
              </a:rPr>
              <a:t> </a:t>
            </a:r>
            <a:r>
              <a:rPr lang="en-US" sz="1800" kern="0" dirty="0">
                <a:cs typeface="Times New Roman"/>
              </a:rPr>
              <a:t>the nurse</a:t>
            </a:r>
            <a:r>
              <a:rPr lang="en-US" sz="1800" kern="0" spc="-20" dirty="0">
                <a:cs typeface="Times New Roman"/>
              </a:rPr>
              <a:t> </a:t>
            </a:r>
            <a:r>
              <a:rPr lang="en-US" sz="1800" kern="0" spc="-10" dirty="0">
                <a:cs typeface="Times New Roman"/>
              </a:rPr>
              <a:t>supervisor.</a:t>
            </a:r>
          </a:p>
          <a:p>
            <a:pPr marR="91440" lvl="1" indent="-285750">
              <a:spcBef>
                <a:spcPts val="1000"/>
              </a:spcBef>
              <a:buClr>
                <a:srgbClr val="004875"/>
              </a:buClr>
              <a:buFont typeface="Wingdings" panose="05000000000000000000" pitchFamily="2" charset="2"/>
              <a:buChar char="Ø"/>
              <a:tabLst>
                <a:tab pos="390525" algn="l"/>
              </a:tabLst>
            </a:pPr>
            <a:r>
              <a:rPr lang="en-US" sz="1800" kern="0" spc="-10" dirty="0">
                <a:solidFill>
                  <a:srgbClr val="E27500"/>
                </a:solidFill>
                <a:cs typeface="Times New Roman"/>
              </a:rPr>
              <a:t>Nurse supervisor should address any concerns with the aide.</a:t>
            </a:r>
          </a:p>
          <a:p>
            <a:pPr marL="685800" marR="91440" lvl="2" indent="-285750">
              <a:spcBef>
                <a:spcPts val="1000"/>
              </a:spcBef>
              <a:tabLst>
                <a:tab pos="390525" algn="l"/>
              </a:tabLst>
            </a:pPr>
            <a:r>
              <a:rPr lang="en-US" sz="1800" kern="0" dirty="0">
                <a:solidFill>
                  <a:srgbClr val="E27500"/>
                </a:solidFill>
                <a:cs typeface="Times New Roman"/>
              </a:rPr>
              <a:t>Possible Concerns</a:t>
            </a:r>
          </a:p>
          <a:p>
            <a:pPr marL="1143000" marR="91440" lvl="3" indent="-285750">
              <a:spcBef>
                <a:spcPts val="1000"/>
              </a:spcBef>
              <a:buClr>
                <a:srgbClr val="004875"/>
              </a:buClr>
              <a:tabLst>
                <a:tab pos="390525" algn="l"/>
              </a:tabLst>
            </a:pPr>
            <a:r>
              <a:rPr lang="en-US" kern="0" dirty="0">
                <a:solidFill>
                  <a:srgbClr val="E27500"/>
                </a:solidFill>
                <a:cs typeface="Times New Roman"/>
              </a:rPr>
              <a:t>Services do not reflect tasks outlined in the service plan.</a:t>
            </a:r>
          </a:p>
          <a:p>
            <a:pPr marL="1143000" marR="91440" lvl="3" indent="-285750">
              <a:spcBef>
                <a:spcPts val="1000"/>
              </a:spcBef>
              <a:buClr>
                <a:srgbClr val="004875"/>
              </a:buClr>
              <a:tabLst>
                <a:tab pos="390525" algn="l"/>
              </a:tabLst>
            </a:pPr>
            <a:r>
              <a:rPr lang="en-US" kern="0" dirty="0">
                <a:solidFill>
                  <a:srgbClr val="E27500"/>
                </a:solidFill>
                <a:cs typeface="Times New Roman"/>
              </a:rPr>
              <a:t>Dates that tasks are not documented.</a:t>
            </a:r>
          </a:p>
          <a:p>
            <a:pPr marL="1143000" marR="91440" lvl="3" indent="-285750">
              <a:spcBef>
                <a:spcPts val="1000"/>
              </a:spcBef>
              <a:buClr>
                <a:srgbClr val="004875"/>
              </a:buClr>
              <a:tabLst>
                <a:tab pos="390525" algn="l"/>
              </a:tabLst>
            </a:pPr>
            <a:r>
              <a:rPr lang="en-US" kern="0" dirty="0">
                <a:solidFill>
                  <a:srgbClr val="E27500"/>
                </a:solidFill>
                <a:cs typeface="Times New Roman"/>
              </a:rPr>
              <a:t>Skilled services indicated. </a:t>
            </a:r>
          </a:p>
          <a:p>
            <a:pPr marL="0" indent="0">
              <a:buNone/>
            </a:pPr>
            <a:endParaRPr lang="en-US" dirty="0"/>
          </a:p>
        </p:txBody>
      </p:sp>
      <p:pic>
        <p:nvPicPr>
          <p:cNvPr id="16" name="Content Placeholder 15">
            <a:extLst>
              <a:ext uri="{FF2B5EF4-FFF2-40B4-BE49-F238E27FC236}">
                <a16:creationId xmlns:a16="http://schemas.microsoft.com/office/drawing/2014/main" id="{E8C5C8FC-1A2D-BD22-832F-0277A44ACCFB}"/>
              </a:ext>
            </a:extLst>
          </p:cNvPr>
          <p:cNvPicPr>
            <a:picLocks noGrp="1" noChangeAspect="1"/>
          </p:cNvPicPr>
          <p:nvPr>
            <p:ph sz="half" idx="2"/>
          </p:nvPr>
        </p:nvPicPr>
        <p:blipFill>
          <a:blip r:embed="rId3"/>
          <a:stretch>
            <a:fillRect/>
          </a:stretch>
        </p:blipFill>
        <p:spPr>
          <a:xfrm>
            <a:off x="6515100" y="931733"/>
            <a:ext cx="4257675" cy="5200530"/>
          </a:xfrm>
          <a:prstGeom prst="rect">
            <a:avLst/>
          </a:prstGeom>
        </p:spPr>
      </p:pic>
      <p:sp>
        <p:nvSpPr>
          <p:cNvPr id="4" name="Slide Number Placeholder 3">
            <a:extLst>
              <a:ext uri="{FF2B5EF4-FFF2-40B4-BE49-F238E27FC236}">
                <a16:creationId xmlns:a16="http://schemas.microsoft.com/office/drawing/2014/main" id="{9977FE31-929D-5FF3-41B0-697BEF966863}"/>
              </a:ext>
            </a:extLst>
          </p:cNvPr>
          <p:cNvSpPr>
            <a:spLocks noGrp="1"/>
          </p:cNvSpPr>
          <p:nvPr>
            <p:ph type="sldNum" sz="quarter" idx="12"/>
          </p:nvPr>
        </p:nvSpPr>
        <p:spPr/>
        <p:txBody>
          <a:bodyPr/>
          <a:lstStyle/>
          <a:p>
            <a:fld id="{C1640D55-031C-4AD9-A16C-4EFA2F922910}" type="slidenum">
              <a:rPr lang="en-US" smtClean="0"/>
              <a:pPr/>
              <a:t>9</a:t>
            </a:fld>
            <a:endParaRPr lang="en-US"/>
          </a:p>
        </p:txBody>
      </p:sp>
    </p:spTree>
    <p:extLst>
      <p:ext uri="{BB962C8B-B14F-4D97-AF65-F5344CB8AC3E}">
        <p14:creationId xmlns:p14="http://schemas.microsoft.com/office/powerpoint/2010/main" val="3291631857"/>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CA2520-63D3-F172-3267-10CEA2A89340}"/>
              </a:ext>
            </a:extLst>
          </p:cNvPr>
          <p:cNvSpPr>
            <a:spLocks noGrp="1"/>
          </p:cNvSpPr>
          <p:nvPr>
            <p:ph idx="1"/>
          </p:nvPr>
        </p:nvSpPr>
        <p:spPr>
          <a:xfrm>
            <a:off x="731520" y="1215367"/>
            <a:ext cx="4625571" cy="4820774"/>
          </a:xfrm>
        </p:spPr>
        <p:txBody>
          <a:bodyPr/>
          <a:lstStyle/>
          <a:p>
            <a:pPr marL="469265" marR="266065" indent="-457200">
              <a:spcAft>
                <a:spcPts val="600"/>
              </a:spcAft>
              <a:tabLst>
                <a:tab pos="390525" algn="l"/>
              </a:tabLst>
            </a:pPr>
            <a:r>
              <a:rPr lang="en-US" kern="0" dirty="0">
                <a:cs typeface="Times New Roman"/>
              </a:rPr>
              <a:t>Task</a:t>
            </a:r>
            <a:r>
              <a:rPr lang="en-US" kern="0" spc="-10" dirty="0">
                <a:cs typeface="Times New Roman"/>
              </a:rPr>
              <a:t> </a:t>
            </a:r>
            <a:r>
              <a:rPr lang="en-US" kern="0" dirty="0">
                <a:cs typeface="Times New Roman"/>
              </a:rPr>
              <a:t>sheets</a:t>
            </a:r>
            <a:r>
              <a:rPr lang="en-US" kern="0" spc="-35" dirty="0">
                <a:cs typeface="Times New Roman"/>
              </a:rPr>
              <a:t> </a:t>
            </a:r>
            <a:r>
              <a:rPr lang="en-US" kern="0" dirty="0">
                <a:cs typeface="Times New Roman"/>
              </a:rPr>
              <a:t>must</a:t>
            </a:r>
            <a:r>
              <a:rPr lang="en-US" kern="0" spc="-20" dirty="0">
                <a:cs typeface="Times New Roman"/>
              </a:rPr>
              <a:t> </a:t>
            </a:r>
            <a:r>
              <a:rPr lang="en-US" kern="0" dirty="0">
                <a:cs typeface="Times New Roman"/>
              </a:rPr>
              <a:t>be</a:t>
            </a:r>
            <a:r>
              <a:rPr lang="en-US" kern="0" spc="-30" dirty="0">
                <a:cs typeface="Times New Roman"/>
              </a:rPr>
              <a:t> </a:t>
            </a:r>
            <a:r>
              <a:rPr lang="en-US" kern="0" dirty="0">
                <a:cs typeface="Times New Roman"/>
              </a:rPr>
              <a:t>filed</a:t>
            </a:r>
            <a:r>
              <a:rPr lang="en-US" kern="0" spc="-5" dirty="0">
                <a:cs typeface="Times New Roman"/>
              </a:rPr>
              <a:t> </a:t>
            </a:r>
            <a:r>
              <a:rPr lang="en-US" kern="0" dirty="0">
                <a:cs typeface="Times New Roman"/>
              </a:rPr>
              <a:t>in</a:t>
            </a:r>
            <a:r>
              <a:rPr lang="en-US" kern="0" spc="-20" dirty="0">
                <a:cs typeface="Times New Roman"/>
              </a:rPr>
              <a:t> </a:t>
            </a:r>
            <a:r>
              <a:rPr lang="en-US" kern="0" spc="-25" dirty="0">
                <a:cs typeface="Times New Roman"/>
              </a:rPr>
              <a:t>the </a:t>
            </a:r>
            <a:r>
              <a:rPr lang="en-US" kern="0" dirty="0">
                <a:cs typeface="Times New Roman"/>
              </a:rPr>
              <a:t>participant’s</a:t>
            </a:r>
            <a:r>
              <a:rPr lang="en-US" kern="0" spc="-30" dirty="0">
                <a:cs typeface="Times New Roman"/>
              </a:rPr>
              <a:t> </a:t>
            </a:r>
            <a:r>
              <a:rPr lang="en-US" kern="0" dirty="0">
                <a:cs typeface="Times New Roman"/>
              </a:rPr>
              <a:t>file</a:t>
            </a:r>
            <a:r>
              <a:rPr lang="en-US" kern="0" spc="-35" dirty="0">
                <a:cs typeface="Times New Roman"/>
              </a:rPr>
              <a:t> </a:t>
            </a:r>
            <a:r>
              <a:rPr lang="en-US" kern="0" dirty="0">
                <a:cs typeface="Times New Roman"/>
              </a:rPr>
              <a:t>within</a:t>
            </a:r>
            <a:r>
              <a:rPr lang="en-US" kern="0" spc="-15" dirty="0">
                <a:cs typeface="Times New Roman"/>
              </a:rPr>
              <a:t> </a:t>
            </a:r>
            <a:r>
              <a:rPr lang="en-US" kern="0" dirty="0">
                <a:cs typeface="Times New Roman"/>
              </a:rPr>
              <a:t>30</a:t>
            </a:r>
            <a:r>
              <a:rPr lang="en-US" kern="0" spc="-45" dirty="0">
                <a:cs typeface="Times New Roman"/>
              </a:rPr>
              <a:t> </a:t>
            </a:r>
            <a:r>
              <a:rPr lang="en-US" kern="0" dirty="0">
                <a:cs typeface="Times New Roman"/>
              </a:rPr>
              <a:t>days</a:t>
            </a:r>
            <a:r>
              <a:rPr lang="en-US" kern="0" spc="-25" dirty="0">
                <a:cs typeface="Times New Roman"/>
              </a:rPr>
              <a:t> of </a:t>
            </a:r>
            <a:r>
              <a:rPr lang="en-US" kern="0" dirty="0">
                <a:cs typeface="Times New Roman"/>
              </a:rPr>
              <a:t>service</a:t>
            </a:r>
            <a:r>
              <a:rPr lang="en-US" kern="0" spc="-25" dirty="0">
                <a:cs typeface="Times New Roman"/>
              </a:rPr>
              <a:t> </a:t>
            </a:r>
            <a:r>
              <a:rPr lang="en-US" kern="0" spc="-10" dirty="0">
                <a:cs typeface="Times New Roman"/>
              </a:rPr>
              <a:t>delivery.</a:t>
            </a:r>
            <a:endParaRPr lang="en-US" kern="0" dirty="0">
              <a:cs typeface="Times New Roman"/>
            </a:endParaRPr>
          </a:p>
          <a:p>
            <a:pPr marL="469265" marR="216535" indent="-457200">
              <a:spcAft>
                <a:spcPts val="600"/>
              </a:spcAft>
              <a:tabLst>
                <a:tab pos="390525" algn="l"/>
              </a:tabLst>
            </a:pPr>
            <a:r>
              <a:rPr lang="en-US" kern="0" dirty="0">
                <a:cs typeface="Times New Roman"/>
              </a:rPr>
              <a:t>Do</a:t>
            </a:r>
            <a:r>
              <a:rPr lang="en-US" kern="0" spc="-10" dirty="0">
                <a:cs typeface="Times New Roman"/>
              </a:rPr>
              <a:t> </a:t>
            </a:r>
            <a:r>
              <a:rPr lang="en-US" kern="0" dirty="0">
                <a:cs typeface="Times New Roman"/>
              </a:rPr>
              <a:t>not</a:t>
            </a:r>
            <a:r>
              <a:rPr lang="en-US" kern="0" spc="-20" dirty="0">
                <a:cs typeface="Times New Roman"/>
              </a:rPr>
              <a:t> </a:t>
            </a:r>
            <a:r>
              <a:rPr lang="en-US" kern="0" dirty="0">
                <a:cs typeface="Times New Roman"/>
              </a:rPr>
              <a:t>have</a:t>
            </a:r>
            <a:r>
              <a:rPr lang="en-US" kern="0" spc="-5" dirty="0">
                <a:cs typeface="Times New Roman"/>
              </a:rPr>
              <a:t> </a:t>
            </a:r>
            <a:r>
              <a:rPr lang="en-US" kern="0" spc="-10" dirty="0">
                <a:cs typeface="Times New Roman"/>
              </a:rPr>
              <a:t>participants </a:t>
            </a:r>
            <a:r>
              <a:rPr lang="en-US" kern="0" dirty="0">
                <a:cs typeface="Times New Roman"/>
              </a:rPr>
              <a:t>sign or</a:t>
            </a:r>
            <a:r>
              <a:rPr lang="en-US" kern="0" spc="-40" dirty="0">
                <a:cs typeface="Times New Roman"/>
              </a:rPr>
              <a:t> </a:t>
            </a:r>
            <a:r>
              <a:rPr lang="en-US" kern="0" dirty="0">
                <a:cs typeface="Times New Roman"/>
              </a:rPr>
              <a:t>date the</a:t>
            </a:r>
            <a:r>
              <a:rPr lang="en-US" kern="0" spc="-25" dirty="0">
                <a:cs typeface="Times New Roman"/>
              </a:rPr>
              <a:t> </a:t>
            </a:r>
            <a:r>
              <a:rPr lang="en-US" kern="0" dirty="0">
                <a:cs typeface="Times New Roman"/>
              </a:rPr>
              <a:t>task</a:t>
            </a:r>
            <a:r>
              <a:rPr lang="en-US" kern="0" spc="-10" dirty="0">
                <a:cs typeface="Times New Roman"/>
              </a:rPr>
              <a:t> sheets.</a:t>
            </a:r>
            <a:endParaRPr lang="en-US" kern="0" dirty="0">
              <a:cs typeface="Times New Roman"/>
            </a:endParaRPr>
          </a:p>
          <a:p>
            <a:pPr>
              <a:spcAft>
                <a:spcPts val="600"/>
              </a:spcAft>
            </a:pPr>
            <a:endParaRPr lang="en-US" dirty="0"/>
          </a:p>
        </p:txBody>
      </p:sp>
      <p:sp>
        <p:nvSpPr>
          <p:cNvPr id="3" name="Title 2">
            <a:extLst>
              <a:ext uri="{FF2B5EF4-FFF2-40B4-BE49-F238E27FC236}">
                <a16:creationId xmlns:a16="http://schemas.microsoft.com/office/drawing/2014/main" id="{4AAEC832-AA9B-5F16-4379-D5A319182625}"/>
              </a:ext>
            </a:extLst>
          </p:cNvPr>
          <p:cNvSpPr>
            <a:spLocks noGrp="1"/>
          </p:cNvSpPr>
          <p:nvPr>
            <p:ph type="title"/>
          </p:nvPr>
        </p:nvSpPr>
        <p:spPr/>
        <p:txBody>
          <a:bodyPr/>
          <a:lstStyle/>
          <a:p>
            <a:r>
              <a:rPr lang="en-US" dirty="0"/>
              <a:t>Task Sheets </a:t>
            </a:r>
            <a:r>
              <a:rPr lang="en-US" sz="2400" i="1" dirty="0"/>
              <a:t>(cont.)</a:t>
            </a:r>
            <a:endParaRPr lang="en-US" i="1" dirty="0"/>
          </a:p>
        </p:txBody>
      </p:sp>
      <p:sp>
        <p:nvSpPr>
          <p:cNvPr id="4" name="Slide Number Placeholder 3">
            <a:extLst>
              <a:ext uri="{FF2B5EF4-FFF2-40B4-BE49-F238E27FC236}">
                <a16:creationId xmlns:a16="http://schemas.microsoft.com/office/drawing/2014/main" id="{3FDB5DBD-0A76-120D-3485-361E86127CDD}"/>
              </a:ext>
            </a:extLst>
          </p:cNvPr>
          <p:cNvSpPr>
            <a:spLocks noGrp="1"/>
          </p:cNvSpPr>
          <p:nvPr>
            <p:ph type="sldNum" sz="quarter" idx="10"/>
          </p:nvPr>
        </p:nvSpPr>
        <p:spPr/>
        <p:txBody>
          <a:bodyPr/>
          <a:lstStyle/>
          <a:p>
            <a:fld id="{C1640D55-031C-4AD9-A16C-4EFA2F922910}" type="slidenum">
              <a:rPr lang="en-US" smtClean="0"/>
              <a:pPr/>
              <a:t>10</a:t>
            </a:fld>
            <a:endParaRPr lang="en-US"/>
          </a:p>
        </p:txBody>
      </p:sp>
      <p:grpSp>
        <p:nvGrpSpPr>
          <p:cNvPr id="7" name="object 4">
            <a:extLst>
              <a:ext uri="{FF2B5EF4-FFF2-40B4-BE49-F238E27FC236}">
                <a16:creationId xmlns:a16="http://schemas.microsoft.com/office/drawing/2014/main" id="{8AACF424-6FE7-5D8C-B104-F60F4349EFF2}"/>
              </a:ext>
            </a:extLst>
          </p:cNvPr>
          <p:cNvGrpSpPr/>
          <p:nvPr/>
        </p:nvGrpSpPr>
        <p:grpSpPr>
          <a:xfrm>
            <a:off x="6526693" y="941833"/>
            <a:ext cx="3878996" cy="5150671"/>
            <a:chOff x="4523232" y="1117092"/>
            <a:chExt cx="5370575" cy="5748527"/>
          </a:xfrm>
        </p:grpSpPr>
        <p:pic>
          <p:nvPicPr>
            <p:cNvPr id="8" name="object 5">
              <a:extLst>
                <a:ext uri="{FF2B5EF4-FFF2-40B4-BE49-F238E27FC236}">
                  <a16:creationId xmlns:a16="http://schemas.microsoft.com/office/drawing/2014/main" id="{032F33F8-49BD-D631-5426-F9D302A3076C}"/>
                </a:ext>
              </a:extLst>
            </p:cNvPr>
            <p:cNvPicPr/>
            <p:nvPr/>
          </p:nvPicPr>
          <p:blipFill>
            <a:blip r:embed="rId2" cstate="print"/>
            <a:stretch>
              <a:fillRect/>
            </a:stretch>
          </p:blipFill>
          <p:spPr>
            <a:xfrm>
              <a:off x="4523232" y="1117092"/>
              <a:ext cx="5370575" cy="5748527"/>
            </a:xfrm>
            <a:prstGeom prst="rect">
              <a:avLst/>
            </a:prstGeom>
          </p:spPr>
        </p:pic>
        <p:pic>
          <p:nvPicPr>
            <p:cNvPr id="10" name="object 6">
              <a:extLst>
                <a:ext uri="{FF2B5EF4-FFF2-40B4-BE49-F238E27FC236}">
                  <a16:creationId xmlns:a16="http://schemas.microsoft.com/office/drawing/2014/main" id="{358DD11B-0535-8B63-C2CC-3DEF49469ECD}"/>
                </a:ext>
              </a:extLst>
            </p:cNvPr>
            <p:cNvPicPr/>
            <p:nvPr/>
          </p:nvPicPr>
          <p:blipFill>
            <a:blip r:embed="rId3" cstate="print"/>
            <a:stretch>
              <a:fillRect/>
            </a:stretch>
          </p:blipFill>
          <p:spPr>
            <a:xfrm>
              <a:off x="4895087" y="1418844"/>
              <a:ext cx="1947671" cy="798575"/>
            </a:xfrm>
            <a:prstGeom prst="rect">
              <a:avLst/>
            </a:prstGeom>
          </p:spPr>
        </p:pic>
      </p:grpSp>
    </p:spTree>
    <p:extLst>
      <p:ext uri="{BB962C8B-B14F-4D97-AF65-F5344CB8AC3E}">
        <p14:creationId xmlns:p14="http://schemas.microsoft.com/office/powerpoint/2010/main" val="4120391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B35D3C-4AFD-8B2E-D0B1-6EC50BD971E6}"/>
              </a:ext>
            </a:extLst>
          </p:cNvPr>
          <p:cNvSpPr>
            <a:spLocks noGrp="1"/>
          </p:cNvSpPr>
          <p:nvPr>
            <p:ph idx="1"/>
          </p:nvPr>
        </p:nvSpPr>
        <p:spPr>
          <a:xfrm>
            <a:off x="904874" y="1215367"/>
            <a:ext cx="5034107" cy="4820774"/>
          </a:xfrm>
        </p:spPr>
        <p:txBody>
          <a:bodyPr>
            <a:normAutofit fontScale="92500"/>
          </a:bodyPr>
          <a:lstStyle/>
          <a:p>
            <a:pPr marL="12700" marR="5080"/>
            <a:r>
              <a:rPr lang="en-US" kern="0" dirty="0">
                <a:solidFill>
                  <a:srgbClr val="004675"/>
                </a:solidFill>
                <a:cs typeface="Times New Roman"/>
              </a:rPr>
              <a:t>Activities</a:t>
            </a:r>
            <a:r>
              <a:rPr lang="en-US" kern="0" spc="25" dirty="0">
                <a:solidFill>
                  <a:srgbClr val="004675"/>
                </a:solidFill>
                <a:cs typeface="Times New Roman"/>
              </a:rPr>
              <a:t> t</a:t>
            </a:r>
            <a:r>
              <a:rPr lang="en-US" kern="0" dirty="0">
                <a:solidFill>
                  <a:srgbClr val="004675"/>
                </a:solidFill>
                <a:cs typeface="Times New Roman"/>
              </a:rPr>
              <a:t>ask</a:t>
            </a:r>
            <a:r>
              <a:rPr lang="en-US" kern="0" spc="25" dirty="0">
                <a:solidFill>
                  <a:srgbClr val="004675"/>
                </a:solidFill>
                <a:cs typeface="Times New Roman"/>
              </a:rPr>
              <a:t> s</a:t>
            </a:r>
            <a:r>
              <a:rPr lang="en-US" kern="0" dirty="0">
                <a:solidFill>
                  <a:srgbClr val="004675"/>
                </a:solidFill>
                <a:cs typeface="Times New Roman"/>
              </a:rPr>
              <a:t>heets</a:t>
            </a:r>
            <a:r>
              <a:rPr lang="en-US" kern="0" spc="35" dirty="0">
                <a:solidFill>
                  <a:srgbClr val="004675"/>
                </a:solidFill>
                <a:cs typeface="Times New Roman"/>
              </a:rPr>
              <a:t> </a:t>
            </a:r>
            <a:r>
              <a:rPr lang="en-US" kern="0" dirty="0">
                <a:solidFill>
                  <a:srgbClr val="004675"/>
                </a:solidFill>
                <a:cs typeface="Times New Roman"/>
              </a:rPr>
              <a:t>in</a:t>
            </a:r>
            <a:r>
              <a:rPr lang="en-US" kern="0" spc="55" dirty="0">
                <a:solidFill>
                  <a:srgbClr val="004675"/>
                </a:solidFill>
                <a:cs typeface="Times New Roman"/>
              </a:rPr>
              <a:t> </a:t>
            </a:r>
            <a:r>
              <a:rPr lang="en-US" kern="0" spc="-10" dirty="0">
                <a:solidFill>
                  <a:srgbClr val="004675"/>
                </a:solidFill>
                <a:cs typeface="Times New Roman"/>
              </a:rPr>
              <a:t>Phoenix </a:t>
            </a:r>
            <a:r>
              <a:rPr lang="en-US" kern="0" dirty="0">
                <a:solidFill>
                  <a:srgbClr val="004675"/>
                </a:solidFill>
                <a:cs typeface="Times New Roman"/>
              </a:rPr>
              <a:t>can</a:t>
            </a:r>
            <a:r>
              <a:rPr lang="en-US" kern="0" spc="15" dirty="0">
                <a:solidFill>
                  <a:srgbClr val="004675"/>
                </a:solidFill>
                <a:cs typeface="Times New Roman"/>
              </a:rPr>
              <a:t> </a:t>
            </a:r>
            <a:r>
              <a:rPr lang="en-US" kern="0" dirty="0">
                <a:solidFill>
                  <a:srgbClr val="004675"/>
                </a:solidFill>
                <a:cs typeface="Times New Roman"/>
              </a:rPr>
              <a:t>be</a:t>
            </a:r>
            <a:r>
              <a:rPr lang="en-US" kern="0" spc="45" dirty="0">
                <a:solidFill>
                  <a:srgbClr val="004675"/>
                </a:solidFill>
                <a:cs typeface="Times New Roman"/>
              </a:rPr>
              <a:t> </a:t>
            </a:r>
            <a:r>
              <a:rPr lang="en-US" kern="0" dirty="0">
                <a:solidFill>
                  <a:srgbClr val="004675"/>
                </a:solidFill>
                <a:cs typeface="Times New Roman"/>
              </a:rPr>
              <a:t>utilized</a:t>
            </a:r>
            <a:r>
              <a:rPr lang="en-US" kern="0" spc="5" dirty="0">
                <a:solidFill>
                  <a:srgbClr val="004675"/>
                </a:solidFill>
                <a:cs typeface="Times New Roman"/>
              </a:rPr>
              <a:t> </a:t>
            </a:r>
            <a:r>
              <a:rPr lang="en-US" kern="0" dirty="0">
                <a:solidFill>
                  <a:srgbClr val="004675"/>
                </a:solidFill>
                <a:cs typeface="Times New Roman"/>
              </a:rPr>
              <a:t>as</a:t>
            </a:r>
            <a:r>
              <a:rPr lang="en-US" kern="0" spc="10" dirty="0">
                <a:solidFill>
                  <a:srgbClr val="004675"/>
                </a:solidFill>
                <a:cs typeface="Times New Roman"/>
              </a:rPr>
              <a:t> </a:t>
            </a:r>
            <a:r>
              <a:rPr lang="en-US" kern="0" dirty="0">
                <a:solidFill>
                  <a:srgbClr val="004675"/>
                </a:solidFill>
                <a:cs typeface="Times New Roman"/>
              </a:rPr>
              <a:t>your</a:t>
            </a:r>
            <a:r>
              <a:rPr lang="en-US" kern="0" spc="20" dirty="0">
                <a:solidFill>
                  <a:srgbClr val="004675"/>
                </a:solidFill>
                <a:cs typeface="Times New Roman"/>
              </a:rPr>
              <a:t> </a:t>
            </a:r>
            <a:r>
              <a:rPr lang="en-US" kern="0" dirty="0">
                <a:solidFill>
                  <a:srgbClr val="004675"/>
                </a:solidFill>
                <a:cs typeface="Times New Roman"/>
              </a:rPr>
              <a:t>task</a:t>
            </a:r>
            <a:r>
              <a:rPr lang="en-US" kern="0" spc="30" dirty="0">
                <a:solidFill>
                  <a:srgbClr val="004675"/>
                </a:solidFill>
                <a:cs typeface="Times New Roman"/>
              </a:rPr>
              <a:t> </a:t>
            </a:r>
            <a:r>
              <a:rPr lang="en-US" kern="0" spc="-10" dirty="0">
                <a:solidFill>
                  <a:srgbClr val="004675"/>
                </a:solidFill>
                <a:cs typeface="Times New Roman"/>
              </a:rPr>
              <a:t>sheets.</a:t>
            </a:r>
          </a:p>
          <a:p>
            <a:pPr marL="298450" marR="5080" indent="-285750">
              <a:buFont typeface="Wingdings" panose="05000000000000000000" pitchFamily="2" charset="2"/>
              <a:buChar char="Ø"/>
            </a:pPr>
            <a:r>
              <a:rPr lang="en-US" sz="1800" kern="0" dirty="0">
                <a:solidFill>
                  <a:srgbClr val="004675"/>
                </a:solidFill>
                <a:cs typeface="Times New Roman"/>
              </a:rPr>
              <a:t>Phoenix</a:t>
            </a:r>
            <a:r>
              <a:rPr lang="en-US" sz="1800" kern="0" spc="-25" dirty="0">
                <a:solidFill>
                  <a:srgbClr val="004675"/>
                </a:solidFill>
                <a:cs typeface="Times New Roman"/>
              </a:rPr>
              <a:t> a</a:t>
            </a:r>
            <a:r>
              <a:rPr lang="en-US" sz="1800" kern="0" dirty="0">
                <a:solidFill>
                  <a:srgbClr val="004675"/>
                </a:solidFill>
                <a:cs typeface="Times New Roman"/>
              </a:rPr>
              <a:t>ctivity task sheet reports have</a:t>
            </a:r>
            <a:r>
              <a:rPr lang="en-US" sz="1800" kern="0" spc="10" dirty="0">
                <a:solidFill>
                  <a:srgbClr val="004675"/>
                </a:solidFill>
                <a:cs typeface="Times New Roman"/>
              </a:rPr>
              <a:t> </a:t>
            </a:r>
            <a:r>
              <a:rPr lang="en-US" sz="1800" kern="0" dirty="0">
                <a:solidFill>
                  <a:srgbClr val="004675"/>
                </a:solidFill>
                <a:cs typeface="Times New Roman"/>
              </a:rPr>
              <a:t>the</a:t>
            </a:r>
            <a:r>
              <a:rPr lang="en-US" sz="1800" kern="0" spc="5" dirty="0">
                <a:solidFill>
                  <a:srgbClr val="004675"/>
                </a:solidFill>
                <a:cs typeface="Times New Roman"/>
              </a:rPr>
              <a:t> </a:t>
            </a:r>
            <a:r>
              <a:rPr lang="en-US" sz="1800" kern="0" spc="-10" dirty="0">
                <a:solidFill>
                  <a:srgbClr val="004675"/>
                </a:solidFill>
                <a:cs typeface="Times New Roman"/>
              </a:rPr>
              <a:t>‘Report </a:t>
            </a:r>
            <a:r>
              <a:rPr lang="en-US" sz="1800" kern="0" dirty="0">
                <a:solidFill>
                  <a:srgbClr val="004675"/>
                </a:solidFill>
                <a:cs typeface="Times New Roman"/>
              </a:rPr>
              <a:t>Created</a:t>
            </a:r>
            <a:r>
              <a:rPr lang="en-US" sz="1800" kern="0" spc="-5" dirty="0">
                <a:solidFill>
                  <a:srgbClr val="004675"/>
                </a:solidFill>
                <a:cs typeface="Times New Roman"/>
              </a:rPr>
              <a:t> </a:t>
            </a:r>
            <a:r>
              <a:rPr lang="en-US" sz="1800" kern="0" dirty="0">
                <a:solidFill>
                  <a:srgbClr val="004675"/>
                </a:solidFill>
                <a:cs typeface="Times New Roman"/>
              </a:rPr>
              <a:t>At’</a:t>
            </a:r>
            <a:r>
              <a:rPr lang="en-US" sz="1800" kern="0" spc="-5" dirty="0">
                <a:solidFill>
                  <a:srgbClr val="004675"/>
                </a:solidFill>
                <a:cs typeface="Times New Roman"/>
              </a:rPr>
              <a:t> </a:t>
            </a:r>
            <a:r>
              <a:rPr lang="en-US" sz="1800" kern="0" dirty="0">
                <a:solidFill>
                  <a:srgbClr val="004675"/>
                </a:solidFill>
                <a:cs typeface="Times New Roman"/>
              </a:rPr>
              <a:t>at</a:t>
            </a:r>
            <a:r>
              <a:rPr lang="en-US" sz="1800" kern="0" spc="25" dirty="0">
                <a:solidFill>
                  <a:srgbClr val="004675"/>
                </a:solidFill>
                <a:cs typeface="Times New Roman"/>
              </a:rPr>
              <a:t> </a:t>
            </a:r>
            <a:r>
              <a:rPr lang="en-US" sz="1800" kern="0" dirty="0">
                <a:solidFill>
                  <a:srgbClr val="004675"/>
                </a:solidFill>
                <a:cs typeface="Times New Roman"/>
              </a:rPr>
              <a:t>the</a:t>
            </a:r>
            <a:r>
              <a:rPr lang="en-US" sz="1800" kern="0" spc="-5" dirty="0">
                <a:solidFill>
                  <a:srgbClr val="004675"/>
                </a:solidFill>
                <a:cs typeface="Times New Roman"/>
              </a:rPr>
              <a:t> </a:t>
            </a:r>
            <a:r>
              <a:rPr lang="en-US" sz="1800" kern="0" dirty="0">
                <a:solidFill>
                  <a:srgbClr val="004675"/>
                </a:solidFill>
                <a:cs typeface="Times New Roman"/>
              </a:rPr>
              <a:t>top</a:t>
            </a:r>
            <a:r>
              <a:rPr lang="en-US" sz="1800" kern="0" spc="-5" dirty="0">
                <a:solidFill>
                  <a:srgbClr val="004675"/>
                </a:solidFill>
                <a:cs typeface="Times New Roman"/>
              </a:rPr>
              <a:t> </a:t>
            </a:r>
            <a:r>
              <a:rPr lang="en-US" sz="1800" kern="0" dirty="0">
                <a:solidFill>
                  <a:srgbClr val="004675"/>
                </a:solidFill>
                <a:cs typeface="Times New Roman"/>
              </a:rPr>
              <a:t>of</a:t>
            </a:r>
            <a:r>
              <a:rPr lang="en-US" sz="1800" kern="0" spc="-5" dirty="0">
                <a:solidFill>
                  <a:srgbClr val="004675"/>
                </a:solidFill>
                <a:cs typeface="Times New Roman"/>
              </a:rPr>
              <a:t> </a:t>
            </a:r>
            <a:r>
              <a:rPr lang="en-US" sz="1800" kern="0" dirty="0">
                <a:solidFill>
                  <a:srgbClr val="004675"/>
                </a:solidFill>
                <a:cs typeface="Times New Roman"/>
              </a:rPr>
              <a:t>the</a:t>
            </a:r>
            <a:r>
              <a:rPr lang="en-US" sz="1800" kern="0" spc="10" dirty="0">
                <a:solidFill>
                  <a:srgbClr val="004675"/>
                </a:solidFill>
                <a:cs typeface="Times New Roman"/>
              </a:rPr>
              <a:t> </a:t>
            </a:r>
            <a:r>
              <a:rPr lang="en-US" sz="1800" kern="0" dirty="0">
                <a:solidFill>
                  <a:srgbClr val="004675"/>
                </a:solidFill>
                <a:cs typeface="Times New Roman"/>
              </a:rPr>
              <a:t>report</a:t>
            </a:r>
            <a:r>
              <a:rPr lang="en-US" sz="1800" kern="0" spc="5" dirty="0">
                <a:solidFill>
                  <a:srgbClr val="004675"/>
                </a:solidFill>
                <a:cs typeface="Times New Roman"/>
              </a:rPr>
              <a:t>. Provider must print weekly so that nurse supervisor can sign within two weeks of service provision. </a:t>
            </a:r>
            <a:r>
              <a:rPr lang="en-US" sz="1800" kern="0" dirty="0">
                <a:solidFill>
                  <a:srgbClr val="004675"/>
                </a:solidFill>
                <a:cs typeface="Times New Roman"/>
              </a:rPr>
              <a:t>Do</a:t>
            </a:r>
            <a:r>
              <a:rPr lang="en-US" sz="1800" kern="0" spc="10" dirty="0">
                <a:solidFill>
                  <a:srgbClr val="004675"/>
                </a:solidFill>
                <a:cs typeface="Times New Roman"/>
              </a:rPr>
              <a:t> </a:t>
            </a:r>
            <a:r>
              <a:rPr lang="en-US" sz="1800" kern="0" spc="-25" dirty="0">
                <a:solidFill>
                  <a:srgbClr val="004675"/>
                </a:solidFill>
                <a:cs typeface="Times New Roman"/>
              </a:rPr>
              <a:t>not </a:t>
            </a:r>
            <a:r>
              <a:rPr lang="en-US" sz="1800" kern="0" dirty="0">
                <a:solidFill>
                  <a:srgbClr val="004675"/>
                </a:solidFill>
                <a:cs typeface="Times New Roman"/>
              </a:rPr>
              <a:t>backdate</a:t>
            </a:r>
            <a:r>
              <a:rPr lang="en-US" sz="1800" kern="0" spc="-5" dirty="0">
                <a:solidFill>
                  <a:srgbClr val="004675"/>
                </a:solidFill>
                <a:cs typeface="Times New Roman"/>
              </a:rPr>
              <a:t> </a:t>
            </a:r>
            <a:r>
              <a:rPr lang="en-US" sz="1800" kern="0" dirty="0">
                <a:solidFill>
                  <a:srgbClr val="004675"/>
                </a:solidFill>
                <a:cs typeface="Times New Roman"/>
              </a:rPr>
              <a:t>the</a:t>
            </a:r>
            <a:r>
              <a:rPr lang="en-US" sz="1800" kern="0" spc="35" dirty="0">
                <a:solidFill>
                  <a:srgbClr val="004675"/>
                </a:solidFill>
                <a:cs typeface="Times New Roman"/>
              </a:rPr>
              <a:t> </a:t>
            </a:r>
            <a:r>
              <a:rPr lang="en-US" sz="1800" kern="0" spc="-10" dirty="0">
                <a:solidFill>
                  <a:srgbClr val="004675"/>
                </a:solidFill>
                <a:cs typeface="Times New Roman"/>
              </a:rPr>
              <a:t>signatures.</a:t>
            </a:r>
            <a:endParaRPr lang="en-US" sz="1800" kern="0" dirty="0">
              <a:solidFill>
                <a:prstClr val="white"/>
              </a:solidFill>
              <a:cs typeface="Times New Roman"/>
            </a:endParaRPr>
          </a:p>
          <a:p>
            <a:pPr marL="390525" marR="5080" indent="-378460">
              <a:buFont typeface="Wingdings"/>
              <a:buChar char=""/>
              <a:tabLst>
                <a:tab pos="390525" algn="l"/>
              </a:tabLst>
            </a:pPr>
            <a:r>
              <a:rPr lang="en-US" sz="1800" kern="0" dirty="0">
                <a:solidFill>
                  <a:srgbClr val="004675"/>
                </a:solidFill>
                <a:cs typeface="Times New Roman"/>
              </a:rPr>
              <a:t>When</a:t>
            </a:r>
            <a:r>
              <a:rPr lang="en-US" sz="1800" kern="0" spc="-5" dirty="0">
                <a:solidFill>
                  <a:srgbClr val="004675"/>
                </a:solidFill>
                <a:cs typeface="Times New Roman"/>
              </a:rPr>
              <a:t> </a:t>
            </a:r>
            <a:r>
              <a:rPr lang="en-US" sz="1800" kern="0" dirty="0">
                <a:solidFill>
                  <a:srgbClr val="004675"/>
                </a:solidFill>
                <a:cs typeface="Times New Roman"/>
              </a:rPr>
              <a:t>resolutions</a:t>
            </a:r>
            <a:r>
              <a:rPr lang="en-US" sz="1800" kern="0" spc="-15" dirty="0">
                <a:solidFill>
                  <a:srgbClr val="004675"/>
                </a:solidFill>
                <a:cs typeface="Times New Roman"/>
              </a:rPr>
              <a:t> </a:t>
            </a:r>
            <a:r>
              <a:rPr lang="en-US" sz="1800" kern="0" dirty="0">
                <a:solidFill>
                  <a:srgbClr val="004675"/>
                </a:solidFill>
                <a:cs typeface="Times New Roman"/>
              </a:rPr>
              <a:t>are</a:t>
            </a:r>
            <a:r>
              <a:rPr lang="en-US" sz="1800" kern="0" spc="5" dirty="0">
                <a:solidFill>
                  <a:srgbClr val="004675"/>
                </a:solidFill>
                <a:cs typeface="Times New Roman"/>
              </a:rPr>
              <a:t> </a:t>
            </a:r>
            <a:r>
              <a:rPr lang="en-US" sz="1800" kern="0" dirty="0">
                <a:solidFill>
                  <a:srgbClr val="004675"/>
                </a:solidFill>
                <a:cs typeface="Times New Roman"/>
              </a:rPr>
              <a:t>submitted,</a:t>
            </a:r>
            <a:r>
              <a:rPr lang="en-US" sz="1800" kern="0" spc="20" dirty="0">
                <a:solidFill>
                  <a:srgbClr val="004675"/>
                </a:solidFill>
                <a:cs typeface="Times New Roman"/>
              </a:rPr>
              <a:t> </a:t>
            </a:r>
            <a:r>
              <a:rPr lang="en-US" sz="1800" kern="0" spc="-10" dirty="0">
                <a:solidFill>
                  <a:srgbClr val="004675"/>
                </a:solidFill>
                <a:cs typeface="Times New Roman"/>
              </a:rPr>
              <a:t>there </a:t>
            </a:r>
            <a:r>
              <a:rPr lang="en-US" sz="1800" kern="0" dirty="0">
                <a:solidFill>
                  <a:srgbClr val="004675"/>
                </a:solidFill>
                <a:cs typeface="Times New Roman"/>
              </a:rPr>
              <a:t>is</a:t>
            </a:r>
            <a:r>
              <a:rPr lang="en-US" sz="1800" kern="0" spc="5" dirty="0">
                <a:solidFill>
                  <a:srgbClr val="004675"/>
                </a:solidFill>
                <a:cs typeface="Times New Roman"/>
              </a:rPr>
              <a:t> </a:t>
            </a:r>
            <a:r>
              <a:rPr lang="en-US" sz="1800" kern="0" dirty="0">
                <a:solidFill>
                  <a:srgbClr val="004675"/>
                </a:solidFill>
                <a:cs typeface="Times New Roman"/>
              </a:rPr>
              <a:t>no way</a:t>
            </a:r>
            <a:r>
              <a:rPr lang="en-US" sz="1800" kern="0" spc="-15" dirty="0">
                <a:solidFill>
                  <a:srgbClr val="004675"/>
                </a:solidFill>
                <a:cs typeface="Times New Roman"/>
              </a:rPr>
              <a:t> </a:t>
            </a:r>
            <a:r>
              <a:rPr lang="en-US" sz="1800" kern="0" dirty="0">
                <a:solidFill>
                  <a:srgbClr val="004675"/>
                </a:solidFill>
                <a:cs typeface="Times New Roman"/>
              </a:rPr>
              <a:t>to</a:t>
            </a:r>
            <a:r>
              <a:rPr lang="en-US" sz="1800" kern="0" spc="20" dirty="0">
                <a:solidFill>
                  <a:srgbClr val="004675"/>
                </a:solidFill>
                <a:cs typeface="Times New Roman"/>
              </a:rPr>
              <a:t> </a:t>
            </a:r>
            <a:r>
              <a:rPr lang="en-US" sz="1800" kern="0" dirty="0">
                <a:solidFill>
                  <a:srgbClr val="004675"/>
                </a:solidFill>
                <a:cs typeface="Times New Roman"/>
              </a:rPr>
              <a:t>document</a:t>
            </a:r>
            <a:r>
              <a:rPr lang="en-US" sz="1800" kern="0" spc="5" dirty="0">
                <a:solidFill>
                  <a:srgbClr val="004675"/>
                </a:solidFill>
                <a:cs typeface="Times New Roman"/>
              </a:rPr>
              <a:t> </a:t>
            </a:r>
            <a:r>
              <a:rPr lang="en-US" sz="1800" kern="0" dirty="0">
                <a:solidFill>
                  <a:srgbClr val="004675"/>
                </a:solidFill>
                <a:cs typeface="Times New Roman"/>
              </a:rPr>
              <a:t>tasks</a:t>
            </a:r>
            <a:r>
              <a:rPr lang="en-US" sz="1800" kern="0" spc="5" dirty="0">
                <a:solidFill>
                  <a:srgbClr val="004675"/>
                </a:solidFill>
                <a:cs typeface="Times New Roman"/>
              </a:rPr>
              <a:t> </a:t>
            </a:r>
            <a:r>
              <a:rPr lang="en-US" sz="1800" kern="0" dirty="0">
                <a:solidFill>
                  <a:srgbClr val="004675"/>
                </a:solidFill>
                <a:cs typeface="Times New Roman"/>
              </a:rPr>
              <a:t>during</a:t>
            </a:r>
            <a:r>
              <a:rPr lang="en-US" sz="1800" kern="0" spc="5" dirty="0">
                <a:solidFill>
                  <a:srgbClr val="004675"/>
                </a:solidFill>
                <a:cs typeface="Times New Roman"/>
              </a:rPr>
              <a:t> </a:t>
            </a:r>
            <a:r>
              <a:rPr lang="en-US" sz="1800" kern="0" spc="-25" dirty="0">
                <a:solidFill>
                  <a:srgbClr val="004675"/>
                </a:solidFill>
                <a:cs typeface="Times New Roman"/>
              </a:rPr>
              <a:t>the </a:t>
            </a:r>
            <a:r>
              <a:rPr lang="en-US" sz="1800" kern="0" dirty="0">
                <a:solidFill>
                  <a:srgbClr val="004675"/>
                </a:solidFill>
                <a:cs typeface="Times New Roman"/>
              </a:rPr>
              <a:t>resolution </a:t>
            </a:r>
            <a:r>
              <a:rPr lang="en-US" sz="1800" kern="0" spc="-10" dirty="0">
                <a:solidFill>
                  <a:srgbClr val="004675"/>
                </a:solidFill>
                <a:cs typeface="Times New Roman"/>
              </a:rPr>
              <a:t>process. The date will appear blank on the report. </a:t>
            </a:r>
            <a:endParaRPr lang="en-US" sz="1800" kern="0" dirty="0">
              <a:solidFill>
                <a:prstClr val="white"/>
              </a:solidFill>
              <a:cs typeface="Times New Roman"/>
            </a:endParaRPr>
          </a:p>
          <a:p>
            <a:pPr marL="742950" marR="56515" indent="-285750">
              <a:buFont typeface="Wingdings" panose="05000000000000000000" pitchFamily="2" charset="2"/>
              <a:buChar char="Ø"/>
              <a:tabLst>
                <a:tab pos="1085850" algn="l"/>
              </a:tabLst>
            </a:pPr>
            <a:r>
              <a:rPr lang="en-US" sz="1600" kern="0" dirty="0">
                <a:solidFill>
                  <a:srgbClr val="004675"/>
                </a:solidFill>
                <a:cs typeface="Times New Roman"/>
              </a:rPr>
              <a:t>Nurse</a:t>
            </a:r>
            <a:r>
              <a:rPr lang="en-US" sz="1600" kern="0" spc="90" dirty="0">
                <a:solidFill>
                  <a:srgbClr val="004675"/>
                </a:solidFill>
                <a:cs typeface="Times New Roman"/>
              </a:rPr>
              <a:t> </a:t>
            </a:r>
            <a:r>
              <a:rPr lang="en-US" sz="1600" kern="0" dirty="0">
                <a:solidFill>
                  <a:srgbClr val="004675"/>
                </a:solidFill>
                <a:cs typeface="Times New Roman"/>
              </a:rPr>
              <a:t>supervisor</a:t>
            </a:r>
            <a:r>
              <a:rPr lang="en-US" sz="1600" kern="0" spc="90" dirty="0">
                <a:solidFill>
                  <a:srgbClr val="004675"/>
                </a:solidFill>
                <a:cs typeface="Times New Roman"/>
              </a:rPr>
              <a:t> </a:t>
            </a:r>
            <a:r>
              <a:rPr lang="en-US" sz="1600" kern="0" dirty="0">
                <a:solidFill>
                  <a:srgbClr val="004675"/>
                </a:solidFill>
                <a:cs typeface="Times New Roman"/>
              </a:rPr>
              <a:t>should</a:t>
            </a:r>
            <a:r>
              <a:rPr lang="en-US" sz="1600" kern="0" spc="100" dirty="0">
                <a:solidFill>
                  <a:srgbClr val="004675"/>
                </a:solidFill>
                <a:cs typeface="Times New Roman"/>
              </a:rPr>
              <a:t> </a:t>
            </a:r>
            <a:r>
              <a:rPr lang="en-US" sz="1600" kern="0" dirty="0">
                <a:solidFill>
                  <a:srgbClr val="004675"/>
                </a:solidFill>
                <a:cs typeface="Times New Roman"/>
              </a:rPr>
              <a:t>document</a:t>
            </a:r>
            <a:r>
              <a:rPr lang="en-US" sz="1600" kern="0" spc="140" dirty="0">
                <a:solidFill>
                  <a:srgbClr val="004675"/>
                </a:solidFill>
                <a:cs typeface="Times New Roman"/>
              </a:rPr>
              <a:t> </a:t>
            </a:r>
            <a:r>
              <a:rPr lang="en-US" sz="1600" kern="0" dirty="0">
                <a:solidFill>
                  <a:srgbClr val="004675"/>
                </a:solidFill>
                <a:cs typeface="Times New Roman"/>
              </a:rPr>
              <a:t>the</a:t>
            </a:r>
            <a:r>
              <a:rPr lang="en-US" sz="1600" kern="0" spc="90" dirty="0">
                <a:solidFill>
                  <a:srgbClr val="004675"/>
                </a:solidFill>
                <a:cs typeface="Times New Roman"/>
              </a:rPr>
              <a:t> </a:t>
            </a:r>
            <a:r>
              <a:rPr lang="en-US" sz="1600" kern="0" spc="-10" dirty="0">
                <a:solidFill>
                  <a:srgbClr val="004675"/>
                </a:solidFill>
                <a:cs typeface="Times New Roman"/>
              </a:rPr>
              <a:t>tasks </a:t>
            </a:r>
            <a:r>
              <a:rPr lang="en-US" sz="1600" kern="0" dirty="0">
                <a:solidFill>
                  <a:srgbClr val="004675"/>
                </a:solidFill>
                <a:cs typeface="Times New Roman"/>
              </a:rPr>
              <a:t>on</a:t>
            </a:r>
            <a:r>
              <a:rPr lang="en-US" sz="1600" kern="0" spc="35" dirty="0">
                <a:solidFill>
                  <a:srgbClr val="004675"/>
                </a:solidFill>
                <a:cs typeface="Times New Roman"/>
              </a:rPr>
              <a:t> </a:t>
            </a:r>
            <a:r>
              <a:rPr lang="en-US" sz="1600" kern="0" dirty="0">
                <a:solidFill>
                  <a:srgbClr val="004675"/>
                </a:solidFill>
                <a:cs typeface="Times New Roman"/>
              </a:rPr>
              <a:t>the</a:t>
            </a:r>
            <a:r>
              <a:rPr lang="en-US" sz="1600" kern="0" spc="55" dirty="0">
                <a:solidFill>
                  <a:srgbClr val="004675"/>
                </a:solidFill>
                <a:cs typeface="Times New Roman"/>
              </a:rPr>
              <a:t> </a:t>
            </a:r>
            <a:r>
              <a:rPr lang="en-US" sz="1600" kern="0" spc="-10" dirty="0">
                <a:solidFill>
                  <a:srgbClr val="004675"/>
                </a:solidFill>
                <a:cs typeface="Times New Roman"/>
              </a:rPr>
              <a:t>report.</a:t>
            </a:r>
            <a:endParaRPr lang="en-US" sz="1600" kern="0" dirty="0">
              <a:solidFill>
                <a:prstClr val="white"/>
              </a:solidFill>
              <a:cs typeface="Times New Roman"/>
            </a:endParaRPr>
          </a:p>
          <a:p>
            <a:pPr marL="742950" indent="-285750">
              <a:buFont typeface="Wingdings" panose="05000000000000000000" pitchFamily="2" charset="2"/>
              <a:buChar char="Ø"/>
              <a:tabLst>
                <a:tab pos="1085850" algn="l"/>
              </a:tabLst>
            </a:pPr>
            <a:r>
              <a:rPr lang="en-US" sz="1600" kern="0" dirty="0">
                <a:solidFill>
                  <a:srgbClr val="004675"/>
                </a:solidFill>
                <a:cs typeface="Times New Roman"/>
              </a:rPr>
              <a:t> Nurse</a:t>
            </a:r>
            <a:r>
              <a:rPr lang="en-US" sz="1600" kern="0" spc="90" dirty="0">
                <a:solidFill>
                  <a:srgbClr val="004675"/>
                </a:solidFill>
                <a:cs typeface="Times New Roman"/>
              </a:rPr>
              <a:t> </a:t>
            </a:r>
            <a:r>
              <a:rPr lang="en-US" sz="1600" kern="0" dirty="0">
                <a:solidFill>
                  <a:srgbClr val="004675"/>
                </a:solidFill>
                <a:cs typeface="Times New Roman"/>
              </a:rPr>
              <a:t>supervisor</a:t>
            </a:r>
            <a:r>
              <a:rPr lang="en-US" sz="1600" kern="0" spc="90" dirty="0">
                <a:solidFill>
                  <a:srgbClr val="004675"/>
                </a:solidFill>
                <a:cs typeface="Times New Roman"/>
              </a:rPr>
              <a:t> </a:t>
            </a:r>
            <a:r>
              <a:rPr lang="en-US" sz="1600" kern="0" dirty="0">
                <a:solidFill>
                  <a:srgbClr val="004675"/>
                </a:solidFill>
                <a:cs typeface="Times New Roman"/>
              </a:rPr>
              <a:t>should</a:t>
            </a:r>
            <a:r>
              <a:rPr lang="en-US" sz="1600" kern="0" spc="100" dirty="0">
                <a:solidFill>
                  <a:srgbClr val="004675"/>
                </a:solidFill>
                <a:cs typeface="Times New Roman"/>
              </a:rPr>
              <a:t> </a:t>
            </a:r>
            <a:r>
              <a:rPr lang="en-US" sz="1600" kern="0" dirty="0">
                <a:solidFill>
                  <a:srgbClr val="004675"/>
                </a:solidFill>
                <a:cs typeface="Times New Roman"/>
              </a:rPr>
              <a:t>initial</a:t>
            </a:r>
            <a:r>
              <a:rPr lang="en-US" sz="1600" kern="0" spc="45" dirty="0">
                <a:solidFill>
                  <a:srgbClr val="004675"/>
                </a:solidFill>
                <a:cs typeface="Times New Roman"/>
              </a:rPr>
              <a:t> </a:t>
            </a:r>
            <a:r>
              <a:rPr lang="en-US" sz="1600" kern="0" dirty="0">
                <a:solidFill>
                  <a:srgbClr val="004675"/>
                </a:solidFill>
                <a:cs typeface="Times New Roman"/>
              </a:rPr>
              <a:t>and</a:t>
            </a:r>
            <a:r>
              <a:rPr lang="en-US" sz="1600" kern="0" spc="100" dirty="0">
                <a:solidFill>
                  <a:srgbClr val="004675"/>
                </a:solidFill>
                <a:cs typeface="Times New Roman"/>
              </a:rPr>
              <a:t> </a:t>
            </a:r>
            <a:r>
              <a:rPr lang="en-US" sz="1600" kern="0" dirty="0">
                <a:solidFill>
                  <a:srgbClr val="004675"/>
                </a:solidFill>
                <a:cs typeface="Times New Roman"/>
              </a:rPr>
              <a:t>date</a:t>
            </a:r>
            <a:r>
              <a:rPr lang="en-US" sz="1600" kern="0" spc="90" dirty="0">
                <a:solidFill>
                  <a:srgbClr val="004675"/>
                </a:solidFill>
                <a:cs typeface="Times New Roman"/>
              </a:rPr>
              <a:t> </a:t>
            </a:r>
            <a:r>
              <a:rPr lang="en-US" sz="1600" kern="0" spc="-25" dirty="0">
                <a:solidFill>
                  <a:srgbClr val="004675"/>
                </a:solidFill>
                <a:cs typeface="Times New Roman"/>
              </a:rPr>
              <a:t>any </a:t>
            </a:r>
            <a:r>
              <a:rPr lang="en-US" sz="1600" kern="0" dirty="0">
                <a:solidFill>
                  <a:srgbClr val="004675"/>
                </a:solidFill>
                <a:cs typeface="Times New Roman"/>
              </a:rPr>
              <a:t>changes</a:t>
            </a:r>
            <a:r>
              <a:rPr lang="en-US" sz="1600" kern="0" spc="80" dirty="0">
                <a:solidFill>
                  <a:srgbClr val="004675"/>
                </a:solidFill>
                <a:cs typeface="Times New Roman"/>
              </a:rPr>
              <a:t> </a:t>
            </a:r>
            <a:r>
              <a:rPr lang="en-US" sz="1600" kern="0" dirty="0">
                <a:solidFill>
                  <a:srgbClr val="004675"/>
                </a:solidFill>
                <a:cs typeface="Times New Roman"/>
              </a:rPr>
              <a:t>to</a:t>
            </a:r>
            <a:r>
              <a:rPr lang="en-US" sz="1600" kern="0" spc="60" dirty="0">
                <a:solidFill>
                  <a:srgbClr val="004675"/>
                </a:solidFill>
                <a:cs typeface="Times New Roman"/>
              </a:rPr>
              <a:t> </a:t>
            </a:r>
            <a:r>
              <a:rPr lang="en-US" sz="1600" kern="0" dirty="0">
                <a:solidFill>
                  <a:srgbClr val="004675"/>
                </a:solidFill>
                <a:cs typeface="Times New Roman"/>
              </a:rPr>
              <a:t>the</a:t>
            </a:r>
            <a:r>
              <a:rPr lang="en-US" sz="1600" kern="0" spc="75" dirty="0">
                <a:solidFill>
                  <a:srgbClr val="004675"/>
                </a:solidFill>
                <a:cs typeface="Times New Roman"/>
              </a:rPr>
              <a:t> </a:t>
            </a:r>
            <a:r>
              <a:rPr lang="en-US" sz="1600" kern="0" dirty="0">
                <a:solidFill>
                  <a:srgbClr val="004675"/>
                </a:solidFill>
                <a:cs typeface="Times New Roman"/>
              </a:rPr>
              <a:t>report</a:t>
            </a:r>
            <a:r>
              <a:rPr lang="en-US" sz="1600" kern="0" spc="50" dirty="0">
                <a:solidFill>
                  <a:srgbClr val="004675"/>
                </a:solidFill>
                <a:cs typeface="Times New Roman"/>
              </a:rPr>
              <a:t> </a:t>
            </a:r>
            <a:r>
              <a:rPr lang="en-US" sz="1600" kern="0" dirty="0">
                <a:solidFill>
                  <a:srgbClr val="004675"/>
                </a:solidFill>
                <a:cs typeface="Times New Roman"/>
              </a:rPr>
              <a:t>that</a:t>
            </a:r>
            <a:r>
              <a:rPr lang="en-US" sz="1600" kern="0" spc="50" dirty="0">
                <a:solidFill>
                  <a:srgbClr val="004675"/>
                </a:solidFill>
                <a:cs typeface="Times New Roman"/>
              </a:rPr>
              <a:t> </a:t>
            </a:r>
            <a:r>
              <a:rPr lang="en-US" sz="1600" kern="0" dirty="0">
                <a:solidFill>
                  <a:srgbClr val="004675"/>
                </a:solidFill>
                <a:cs typeface="Times New Roman"/>
              </a:rPr>
              <a:t>are</a:t>
            </a:r>
            <a:r>
              <a:rPr lang="en-US" sz="1600" kern="0" spc="70" dirty="0">
                <a:solidFill>
                  <a:srgbClr val="004675"/>
                </a:solidFill>
                <a:cs typeface="Times New Roman"/>
              </a:rPr>
              <a:t> </a:t>
            </a:r>
            <a:r>
              <a:rPr lang="en-US" sz="1600" kern="0" spc="-20" dirty="0">
                <a:solidFill>
                  <a:srgbClr val="004675"/>
                </a:solidFill>
                <a:cs typeface="Times New Roman"/>
              </a:rPr>
              <a:t>made.</a:t>
            </a:r>
          </a:p>
          <a:p>
            <a:pPr marL="742950" indent="-285750">
              <a:buFont typeface="Wingdings" panose="05000000000000000000" pitchFamily="2" charset="2"/>
              <a:buChar char="Ø"/>
              <a:tabLst>
                <a:tab pos="1085850" algn="l"/>
              </a:tabLst>
            </a:pPr>
            <a:r>
              <a:rPr lang="en-US" sz="1600" kern="0" spc="-20" dirty="0">
                <a:solidFill>
                  <a:srgbClr val="004675"/>
                </a:solidFill>
                <a:cs typeface="Times New Roman"/>
              </a:rPr>
              <a:t>Paper task sheet can be utilized if provider chooses. </a:t>
            </a:r>
            <a:endParaRPr lang="en-US" kern="0" spc="-10" dirty="0">
              <a:solidFill>
                <a:srgbClr val="004675"/>
              </a:solidFill>
              <a:cs typeface="Times New Roman"/>
            </a:endParaRPr>
          </a:p>
          <a:p>
            <a:endParaRPr lang="en-US" dirty="0"/>
          </a:p>
        </p:txBody>
      </p:sp>
      <p:sp>
        <p:nvSpPr>
          <p:cNvPr id="3" name="Title 2">
            <a:extLst>
              <a:ext uri="{FF2B5EF4-FFF2-40B4-BE49-F238E27FC236}">
                <a16:creationId xmlns:a16="http://schemas.microsoft.com/office/drawing/2014/main" id="{E277441E-E749-CFE6-715B-F46576870075}"/>
              </a:ext>
            </a:extLst>
          </p:cNvPr>
          <p:cNvSpPr>
            <a:spLocks noGrp="1"/>
          </p:cNvSpPr>
          <p:nvPr>
            <p:ph type="title"/>
          </p:nvPr>
        </p:nvSpPr>
        <p:spPr/>
        <p:txBody>
          <a:bodyPr/>
          <a:lstStyle/>
          <a:p>
            <a:r>
              <a:rPr lang="en-US" dirty="0"/>
              <a:t>Task Sheets </a:t>
            </a:r>
            <a:r>
              <a:rPr lang="en-US" sz="2400" i="1" dirty="0"/>
              <a:t>(cont.)</a:t>
            </a:r>
            <a:endParaRPr lang="en-US" dirty="0"/>
          </a:p>
        </p:txBody>
      </p:sp>
      <p:sp>
        <p:nvSpPr>
          <p:cNvPr id="4" name="Slide Number Placeholder 3">
            <a:extLst>
              <a:ext uri="{FF2B5EF4-FFF2-40B4-BE49-F238E27FC236}">
                <a16:creationId xmlns:a16="http://schemas.microsoft.com/office/drawing/2014/main" id="{92087D27-F08D-0271-826F-235F817AFEFD}"/>
              </a:ext>
            </a:extLst>
          </p:cNvPr>
          <p:cNvSpPr>
            <a:spLocks noGrp="1"/>
          </p:cNvSpPr>
          <p:nvPr>
            <p:ph type="sldNum" sz="quarter" idx="10"/>
          </p:nvPr>
        </p:nvSpPr>
        <p:spPr/>
        <p:txBody>
          <a:bodyPr/>
          <a:lstStyle/>
          <a:p>
            <a:fld id="{C1640D55-031C-4AD9-A16C-4EFA2F922910}" type="slidenum">
              <a:rPr lang="en-US" smtClean="0"/>
              <a:pPr/>
              <a:t>11</a:t>
            </a:fld>
            <a:endParaRPr lang="en-US"/>
          </a:p>
        </p:txBody>
      </p:sp>
      <p:grpSp>
        <p:nvGrpSpPr>
          <p:cNvPr id="7" name="object 4">
            <a:extLst>
              <a:ext uri="{FF2B5EF4-FFF2-40B4-BE49-F238E27FC236}">
                <a16:creationId xmlns:a16="http://schemas.microsoft.com/office/drawing/2014/main" id="{A453A013-C5F9-B503-719C-FD24F125A152}"/>
              </a:ext>
            </a:extLst>
          </p:cNvPr>
          <p:cNvGrpSpPr/>
          <p:nvPr/>
        </p:nvGrpSpPr>
        <p:grpSpPr>
          <a:xfrm>
            <a:off x="6390409" y="849854"/>
            <a:ext cx="4139045" cy="5338460"/>
            <a:chOff x="4523232" y="1117092"/>
            <a:chExt cx="5370830" cy="5748655"/>
          </a:xfrm>
        </p:grpSpPr>
        <p:pic>
          <p:nvPicPr>
            <p:cNvPr id="8" name="object 5">
              <a:extLst>
                <a:ext uri="{FF2B5EF4-FFF2-40B4-BE49-F238E27FC236}">
                  <a16:creationId xmlns:a16="http://schemas.microsoft.com/office/drawing/2014/main" id="{AF9E10C4-6F21-85DF-62B4-84B950590DB4}"/>
                </a:ext>
              </a:extLst>
            </p:cNvPr>
            <p:cNvPicPr/>
            <p:nvPr/>
          </p:nvPicPr>
          <p:blipFill>
            <a:blip r:embed="rId3" cstate="print"/>
            <a:stretch>
              <a:fillRect/>
            </a:stretch>
          </p:blipFill>
          <p:spPr>
            <a:xfrm>
              <a:off x="4523232" y="1117092"/>
              <a:ext cx="5370575" cy="5748527"/>
            </a:xfrm>
            <a:prstGeom prst="rect">
              <a:avLst/>
            </a:prstGeom>
          </p:spPr>
        </p:pic>
        <p:pic>
          <p:nvPicPr>
            <p:cNvPr id="10" name="object 6">
              <a:extLst>
                <a:ext uri="{FF2B5EF4-FFF2-40B4-BE49-F238E27FC236}">
                  <a16:creationId xmlns:a16="http://schemas.microsoft.com/office/drawing/2014/main" id="{3B7F81C3-98AA-A6E7-FC50-3CDFF22D864E}"/>
                </a:ext>
              </a:extLst>
            </p:cNvPr>
            <p:cNvPicPr/>
            <p:nvPr/>
          </p:nvPicPr>
          <p:blipFill>
            <a:blip r:embed="rId4" cstate="print"/>
            <a:stretch>
              <a:fillRect/>
            </a:stretch>
          </p:blipFill>
          <p:spPr>
            <a:xfrm>
              <a:off x="4895087" y="1418844"/>
              <a:ext cx="1947671" cy="798575"/>
            </a:xfrm>
            <a:prstGeom prst="rect">
              <a:avLst/>
            </a:prstGeom>
          </p:spPr>
        </p:pic>
      </p:grpSp>
    </p:spTree>
    <p:extLst>
      <p:ext uri="{BB962C8B-B14F-4D97-AF65-F5344CB8AC3E}">
        <p14:creationId xmlns:p14="http://schemas.microsoft.com/office/powerpoint/2010/main" val="2449538407"/>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13E06-FD5A-7B38-5B62-331F83A0BBE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562DE9-4FB2-4E31-271D-D914DAFF94B3}"/>
              </a:ext>
            </a:extLst>
          </p:cNvPr>
          <p:cNvSpPr>
            <a:spLocks noGrp="1"/>
          </p:cNvSpPr>
          <p:nvPr>
            <p:ph idx="1"/>
          </p:nvPr>
        </p:nvSpPr>
        <p:spPr>
          <a:xfrm>
            <a:off x="731520" y="1215367"/>
            <a:ext cx="5207462" cy="3271610"/>
          </a:xfrm>
        </p:spPr>
        <p:txBody>
          <a:bodyPr>
            <a:normAutofit lnSpcReduction="10000"/>
          </a:bodyPr>
          <a:lstStyle/>
          <a:p>
            <a:pPr marL="469265" marR="5080" indent="-457200">
              <a:lnSpc>
                <a:spcPct val="102000"/>
              </a:lnSpc>
              <a:spcBef>
                <a:spcPts val="85"/>
              </a:spcBef>
              <a:tabLst>
                <a:tab pos="390525" algn="l"/>
              </a:tabLst>
            </a:pPr>
            <a:r>
              <a:rPr lang="en-US" kern="0" dirty="0">
                <a:cs typeface="Times New Roman"/>
              </a:rPr>
              <a:t>Please</a:t>
            </a:r>
            <a:r>
              <a:rPr lang="en-US" kern="0" spc="15" dirty="0">
                <a:cs typeface="Times New Roman"/>
              </a:rPr>
              <a:t> </a:t>
            </a:r>
            <a:r>
              <a:rPr lang="en-US" kern="0" dirty="0">
                <a:cs typeface="Times New Roman"/>
              </a:rPr>
              <a:t>inform</a:t>
            </a:r>
            <a:r>
              <a:rPr lang="en-US" kern="0" spc="65" dirty="0">
                <a:cs typeface="Times New Roman"/>
              </a:rPr>
              <a:t> </a:t>
            </a:r>
            <a:r>
              <a:rPr lang="en-US" kern="0" spc="-20" dirty="0">
                <a:cs typeface="Times New Roman"/>
              </a:rPr>
              <a:t>your </a:t>
            </a:r>
            <a:r>
              <a:rPr lang="en-US" kern="0" dirty="0">
                <a:cs typeface="Times New Roman"/>
              </a:rPr>
              <a:t>staff</a:t>
            </a:r>
            <a:r>
              <a:rPr lang="en-US" kern="0" spc="35" dirty="0">
                <a:cs typeface="Times New Roman"/>
              </a:rPr>
              <a:t> </a:t>
            </a:r>
            <a:r>
              <a:rPr lang="en-US" kern="0" dirty="0">
                <a:cs typeface="Times New Roman"/>
              </a:rPr>
              <a:t>when</a:t>
            </a:r>
            <a:r>
              <a:rPr lang="en-US" kern="0" spc="15" dirty="0">
                <a:cs typeface="Times New Roman"/>
              </a:rPr>
              <a:t> </a:t>
            </a:r>
            <a:r>
              <a:rPr lang="en-US" kern="0" dirty="0">
                <a:cs typeface="Times New Roman"/>
              </a:rPr>
              <a:t>they</a:t>
            </a:r>
            <a:r>
              <a:rPr lang="en-US" kern="0" spc="30" dirty="0">
                <a:cs typeface="Times New Roman"/>
              </a:rPr>
              <a:t> </a:t>
            </a:r>
            <a:r>
              <a:rPr lang="en-US" kern="0" dirty="0">
                <a:cs typeface="Times New Roman"/>
              </a:rPr>
              <a:t>clock</a:t>
            </a:r>
            <a:r>
              <a:rPr lang="en-US" kern="0" spc="30" dirty="0">
                <a:cs typeface="Times New Roman"/>
              </a:rPr>
              <a:t> </a:t>
            </a:r>
            <a:r>
              <a:rPr lang="en-US" kern="0" dirty="0">
                <a:cs typeface="Times New Roman"/>
              </a:rPr>
              <a:t>out of the Electronic Visit Verification (EVV) system,</a:t>
            </a:r>
            <a:r>
              <a:rPr lang="en-US" kern="0" spc="30" dirty="0">
                <a:cs typeface="Times New Roman"/>
              </a:rPr>
              <a:t> </a:t>
            </a:r>
            <a:r>
              <a:rPr lang="en-US" kern="0" dirty="0">
                <a:cs typeface="Times New Roman"/>
              </a:rPr>
              <a:t>they</a:t>
            </a:r>
            <a:r>
              <a:rPr lang="en-US" kern="0" spc="35" dirty="0">
                <a:cs typeface="Times New Roman"/>
              </a:rPr>
              <a:t> </a:t>
            </a:r>
            <a:r>
              <a:rPr lang="en-US" kern="0" spc="-10" dirty="0">
                <a:cs typeface="Times New Roman"/>
              </a:rPr>
              <a:t>should </a:t>
            </a:r>
            <a:r>
              <a:rPr lang="en-US" kern="0" dirty="0">
                <a:cs typeface="Times New Roman"/>
              </a:rPr>
              <a:t>not</a:t>
            </a:r>
            <a:r>
              <a:rPr lang="en-US" kern="0" spc="30" dirty="0">
                <a:cs typeface="Times New Roman"/>
              </a:rPr>
              <a:t> </a:t>
            </a:r>
            <a:r>
              <a:rPr lang="en-US" kern="0" dirty="0">
                <a:cs typeface="Times New Roman"/>
              </a:rPr>
              <a:t>select</a:t>
            </a:r>
            <a:r>
              <a:rPr lang="en-US" kern="0" spc="35" dirty="0">
                <a:cs typeface="Times New Roman"/>
              </a:rPr>
              <a:t> </a:t>
            </a:r>
            <a:r>
              <a:rPr lang="en-US" kern="0" dirty="0">
                <a:cs typeface="Times New Roman"/>
              </a:rPr>
              <a:t>anything</a:t>
            </a:r>
            <a:r>
              <a:rPr lang="en-US" kern="0" spc="5" dirty="0">
                <a:cs typeface="Times New Roman"/>
              </a:rPr>
              <a:t> </a:t>
            </a:r>
            <a:r>
              <a:rPr lang="en-US" kern="0" dirty="0">
                <a:cs typeface="Times New Roman"/>
              </a:rPr>
              <a:t>after</a:t>
            </a:r>
            <a:r>
              <a:rPr lang="en-US" kern="0" spc="20" dirty="0">
                <a:cs typeface="Times New Roman"/>
              </a:rPr>
              <a:t> </a:t>
            </a:r>
            <a:r>
              <a:rPr lang="en-US" kern="0" dirty="0">
                <a:cs typeface="Times New Roman"/>
              </a:rPr>
              <a:t>number</a:t>
            </a:r>
            <a:r>
              <a:rPr lang="en-US" kern="0" spc="90" dirty="0">
                <a:cs typeface="Times New Roman"/>
              </a:rPr>
              <a:t> </a:t>
            </a:r>
            <a:r>
              <a:rPr lang="en-US" kern="0" spc="-25" dirty="0">
                <a:cs typeface="Times New Roman"/>
              </a:rPr>
              <a:t>34, “</a:t>
            </a:r>
            <a:r>
              <a:rPr lang="en-US" kern="0" dirty="0">
                <a:cs typeface="Times New Roman"/>
              </a:rPr>
              <a:t>Report</a:t>
            </a:r>
            <a:r>
              <a:rPr lang="en-US" kern="0" spc="55" dirty="0">
                <a:cs typeface="Times New Roman"/>
              </a:rPr>
              <a:t> </a:t>
            </a:r>
            <a:r>
              <a:rPr lang="en-US" kern="0" dirty="0">
                <a:cs typeface="Times New Roman"/>
              </a:rPr>
              <a:t>Changes</a:t>
            </a:r>
            <a:r>
              <a:rPr lang="en-US" kern="0" spc="55" dirty="0">
                <a:cs typeface="Times New Roman"/>
              </a:rPr>
              <a:t> </a:t>
            </a:r>
            <a:r>
              <a:rPr lang="en-US" kern="0" dirty="0">
                <a:cs typeface="Times New Roman"/>
              </a:rPr>
              <a:t>in</a:t>
            </a:r>
            <a:r>
              <a:rPr lang="en-US" kern="0" spc="50" dirty="0">
                <a:cs typeface="Times New Roman"/>
              </a:rPr>
              <a:t> </a:t>
            </a:r>
            <a:r>
              <a:rPr lang="en-US" kern="0" dirty="0">
                <a:cs typeface="Times New Roman"/>
              </a:rPr>
              <a:t>Condition.”</a:t>
            </a:r>
          </a:p>
          <a:p>
            <a:pPr marL="469265" marR="5080" indent="-457200">
              <a:lnSpc>
                <a:spcPct val="102000"/>
              </a:lnSpc>
              <a:spcBef>
                <a:spcPts val="85"/>
              </a:spcBef>
              <a:tabLst>
                <a:tab pos="390525" algn="l"/>
              </a:tabLst>
            </a:pPr>
            <a:r>
              <a:rPr lang="en-US" kern="0" spc="-10" dirty="0">
                <a:cs typeface="Times New Roman"/>
              </a:rPr>
              <a:t>Numbers </a:t>
            </a:r>
            <a:r>
              <a:rPr lang="en-US" kern="0" dirty="0">
                <a:cs typeface="Times New Roman"/>
              </a:rPr>
              <a:t>35</a:t>
            </a:r>
            <a:r>
              <a:rPr lang="en-US" kern="0" spc="15" dirty="0">
                <a:cs typeface="Times New Roman"/>
              </a:rPr>
              <a:t> </a:t>
            </a:r>
            <a:r>
              <a:rPr lang="en-US" kern="0" dirty="0">
                <a:cs typeface="Times New Roman"/>
              </a:rPr>
              <a:t>–</a:t>
            </a:r>
            <a:r>
              <a:rPr lang="en-US" kern="0" spc="25" dirty="0">
                <a:cs typeface="Times New Roman"/>
              </a:rPr>
              <a:t> </a:t>
            </a:r>
            <a:r>
              <a:rPr lang="en-US" kern="0" dirty="0">
                <a:cs typeface="Times New Roman"/>
              </a:rPr>
              <a:t>41</a:t>
            </a:r>
            <a:r>
              <a:rPr lang="en-US" kern="0" spc="30" dirty="0">
                <a:cs typeface="Times New Roman"/>
              </a:rPr>
              <a:t> </a:t>
            </a:r>
            <a:r>
              <a:rPr lang="en-US" kern="0" dirty="0">
                <a:cs typeface="Times New Roman"/>
              </a:rPr>
              <a:t>are</a:t>
            </a:r>
            <a:r>
              <a:rPr lang="en-US" kern="0" spc="20" dirty="0">
                <a:cs typeface="Times New Roman"/>
              </a:rPr>
              <a:t> tasks that are considered </a:t>
            </a:r>
            <a:r>
              <a:rPr lang="en-US" kern="0" dirty="0">
                <a:cs typeface="Times New Roman"/>
              </a:rPr>
              <a:t>skilled</a:t>
            </a:r>
            <a:r>
              <a:rPr lang="en-US" kern="0" spc="5" dirty="0">
                <a:cs typeface="Times New Roman"/>
              </a:rPr>
              <a:t> </a:t>
            </a:r>
            <a:r>
              <a:rPr lang="en-US" kern="0" spc="-20" dirty="0">
                <a:cs typeface="Times New Roman"/>
              </a:rPr>
              <a:t>care.</a:t>
            </a:r>
            <a:endParaRPr lang="en-US" kern="0" dirty="0">
              <a:cs typeface="Times New Roman"/>
            </a:endParaRPr>
          </a:p>
          <a:p>
            <a:endParaRPr lang="en-US" dirty="0"/>
          </a:p>
        </p:txBody>
      </p:sp>
      <p:sp>
        <p:nvSpPr>
          <p:cNvPr id="3" name="Title 2">
            <a:extLst>
              <a:ext uri="{FF2B5EF4-FFF2-40B4-BE49-F238E27FC236}">
                <a16:creationId xmlns:a16="http://schemas.microsoft.com/office/drawing/2014/main" id="{489F00C4-AB5E-4447-54C8-DF2D4A8FA6DA}"/>
              </a:ext>
            </a:extLst>
          </p:cNvPr>
          <p:cNvSpPr>
            <a:spLocks noGrp="1"/>
          </p:cNvSpPr>
          <p:nvPr>
            <p:ph type="title"/>
          </p:nvPr>
        </p:nvSpPr>
        <p:spPr/>
        <p:txBody>
          <a:bodyPr/>
          <a:lstStyle/>
          <a:p>
            <a:r>
              <a:rPr lang="en-US" dirty="0"/>
              <a:t>Task Sheets </a:t>
            </a:r>
            <a:r>
              <a:rPr lang="en-US" sz="2400" i="1" dirty="0"/>
              <a:t>(cont.)</a:t>
            </a:r>
            <a:endParaRPr lang="en-US" dirty="0"/>
          </a:p>
        </p:txBody>
      </p:sp>
      <p:sp>
        <p:nvSpPr>
          <p:cNvPr id="4" name="Slide Number Placeholder 3">
            <a:extLst>
              <a:ext uri="{FF2B5EF4-FFF2-40B4-BE49-F238E27FC236}">
                <a16:creationId xmlns:a16="http://schemas.microsoft.com/office/drawing/2014/main" id="{9938A92C-B054-5248-CFE7-9A9FC9FB9774}"/>
              </a:ext>
            </a:extLst>
          </p:cNvPr>
          <p:cNvSpPr>
            <a:spLocks noGrp="1"/>
          </p:cNvSpPr>
          <p:nvPr>
            <p:ph type="sldNum" sz="quarter" idx="10"/>
          </p:nvPr>
        </p:nvSpPr>
        <p:spPr/>
        <p:txBody>
          <a:bodyPr/>
          <a:lstStyle/>
          <a:p>
            <a:fld id="{C1640D55-031C-4AD9-A16C-4EFA2F922910}" type="slidenum">
              <a:rPr lang="en-US" smtClean="0"/>
              <a:pPr/>
              <a:t>12</a:t>
            </a:fld>
            <a:endParaRPr lang="en-US"/>
          </a:p>
        </p:txBody>
      </p:sp>
      <p:pic>
        <p:nvPicPr>
          <p:cNvPr id="6" name="object 3">
            <a:extLst>
              <a:ext uri="{FF2B5EF4-FFF2-40B4-BE49-F238E27FC236}">
                <a16:creationId xmlns:a16="http://schemas.microsoft.com/office/drawing/2014/main" id="{BC987793-D65D-4C5D-367A-C811691F8733}"/>
              </a:ext>
            </a:extLst>
          </p:cNvPr>
          <p:cNvPicPr/>
          <p:nvPr/>
        </p:nvPicPr>
        <p:blipFill>
          <a:blip r:embed="rId2" cstate="print"/>
          <a:stretch>
            <a:fillRect/>
          </a:stretch>
        </p:blipFill>
        <p:spPr>
          <a:xfrm>
            <a:off x="7274053" y="1795113"/>
            <a:ext cx="3617975" cy="2103119"/>
          </a:xfrm>
          <a:prstGeom prst="rect">
            <a:avLst/>
          </a:prstGeom>
        </p:spPr>
      </p:pic>
      <p:sp>
        <p:nvSpPr>
          <p:cNvPr id="9" name="Content Placeholder 1">
            <a:extLst>
              <a:ext uri="{FF2B5EF4-FFF2-40B4-BE49-F238E27FC236}">
                <a16:creationId xmlns:a16="http://schemas.microsoft.com/office/drawing/2014/main" id="{FA117F2E-8852-8652-04AA-7B6D953F49F9}"/>
              </a:ext>
            </a:extLst>
          </p:cNvPr>
          <p:cNvSpPr txBox="1">
            <a:spLocks/>
          </p:cNvSpPr>
          <p:nvPr/>
        </p:nvSpPr>
        <p:spPr>
          <a:xfrm>
            <a:off x="862070" y="4486977"/>
            <a:ext cx="10781899" cy="15491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875"/>
                </a:solidFill>
                <a:latin typeface="+mn-lt"/>
                <a:ea typeface="+mn-ea"/>
                <a:cs typeface="+mn-cs"/>
              </a:defRPr>
            </a:lvl1pPr>
            <a:lvl2pPr marL="685800" indent="-228600" algn="l" defTabSz="914400" rtl="0" eaLnBrk="1" latinLnBrk="0" hangingPunct="1">
              <a:lnSpc>
                <a:spcPct val="90000"/>
              </a:lnSpc>
              <a:spcBef>
                <a:spcPts val="500"/>
              </a:spcBef>
              <a:buClr>
                <a:srgbClr val="E27500"/>
              </a:buClr>
              <a:buSzPct val="70000"/>
              <a:buFont typeface="Arial" panose="020B0604020202020204" pitchFamily="34" charset="0"/>
              <a:buChar char="•"/>
              <a:defRPr sz="2400" kern="1200">
                <a:solidFill>
                  <a:srgbClr val="004875"/>
                </a:solidFill>
                <a:latin typeface="+mn-lt"/>
                <a:ea typeface="+mn-ea"/>
                <a:cs typeface="+mn-cs"/>
              </a:defRPr>
            </a:lvl2pPr>
            <a:lvl3pPr marL="11430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000" kern="1200">
                <a:solidFill>
                  <a:srgbClr val="004875"/>
                </a:solidFill>
                <a:latin typeface="+mn-lt"/>
                <a:ea typeface="+mn-ea"/>
                <a:cs typeface="+mn-cs"/>
              </a:defRPr>
            </a:lvl3pPr>
            <a:lvl4pPr marL="1600200" indent="-228600" algn="l" defTabSz="914400" rtl="0" eaLnBrk="1" latinLnBrk="0" hangingPunct="1">
              <a:lnSpc>
                <a:spcPct val="90000"/>
              </a:lnSpc>
              <a:spcBef>
                <a:spcPts val="500"/>
              </a:spcBef>
              <a:buClr>
                <a:srgbClr val="E27500"/>
              </a:buClr>
              <a:buSzPct val="70000"/>
              <a:buFont typeface="Wingdings" panose="05000000000000000000" pitchFamily="2" charset="2"/>
              <a:buChar char="Ø"/>
              <a:defRPr sz="1800" kern="1200">
                <a:solidFill>
                  <a:srgbClr val="004875"/>
                </a:solidFill>
                <a:latin typeface="+mn-lt"/>
                <a:ea typeface="+mn-ea"/>
                <a:cs typeface="+mn-cs"/>
              </a:defRPr>
            </a:lvl4pPr>
            <a:lvl5pPr marL="2057400" indent="-228600" algn="l" defTabSz="914400" rtl="0" eaLnBrk="1" latinLnBrk="0" hangingPunct="1">
              <a:lnSpc>
                <a:spcPct val="90000"/>
              </a:lnSpc>
              <a:spcBef>
                <a:spcPts val="500"/>
              </a:spcBef>
              <a:buClr>
                <a:srgbClr val="7993B7"/>
              </a:buClr>
              <a:buSzPct val="70000"/>
              <a:buFont typeface="Wingdings" panose="05000000000000000000" pitchFamily="2" charset="2"/>
              <a:buChar char="Ø"/>
              <a:defRPr sz="1800" kern="1200">
                <a:solidFill>
                  <a:srgbClr val="00487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2" name="Content Placeholder 1">
            <a:extLst>
              <a:ext uri="{FF2B5EF4-FFF2-40B4-BE49-F238E27FC236}">
                <a16:creationId xmlns:a16="http://schemas.microsoft.com/office/drawing/2014/main" id="{D8B5C569-28A1-0BB1-AE52-F6E55417B29F}"/>
              </a:ext>
            </a:extLst>
          </p:cNvPr>
          <p:cNvSpPr txBox="1">
            <a:spLocks/>
          </p:cNvSpPr>
          <p:nvPr/>
        </p:nvSpPr>
        <p:spPr>
          <a:xfrm>
            <a:off x="775445" y="4873345"/>
            <a:ext cx="10467860" cy="11556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875"/>
                </a:solidFill>
                <a:latin typeface="+mn-lt"/>
                <a:ea typeface="+mn-ea"/>
                <a:cs typeface="+mn-cs"/>
              </a:defRPr>
            </a:lvl1pPr>
            <a:lvl2pPr marL="685800" indent="-228600" algn="l" defTabSz="914400" rtl="0" eaLnBrk="1" latinLnBrk="0" hangingPunct="1">
              <a:lnSpc>
                <a:spcPct val="90000"/>
              </a:lnSpc>
              <a:spcBef>
                <a:spcPts val="500"/>
              </a:spcBef>
              <a:buClr>
                <a:srgbClr val="E27500"/>
              </a:buClr>
              <a:buSzPct val="70000"/>
              <a:buFont typeface="Arial" panose="020B0604020202020204" pitchFamily="34" charset="0"/>
              <a:buChar char="•"/>
              <a:defRPr sz="2400" kern="1200">
                <a:solidFill>
                  <a:srgbClr val="004875"/>
                </a:solidFill>
                <a:latin typeface="+mn-lt"/>
                <a:ea typeface="+mn-ea"/>
                <a:cs typeface="+mn-cs"/>
              </a:defRPr>
            </a:lvl2pPr>
            <a:lvl3pPr marL="1143000" indent="-228600" algn="l" defTabSz="914400" rtl="0" eaLnBrk="1" latinLnBrk="0" hangingPunct="1">
              <a:lnSpc>
                <a:spcPct val="90000"/>
              </a:lnSpc>
              <a:spcBef>
                <a:spcPts val="500"/>
              </a:spcBef>
              <a:buClr>
                <a:srgbClr val="004875"/>
              </a:buClr>
              <a:buSzPct val="70000"/>
              <a:buFont typeface="Wingdings" panose="05000000000000000000" pitchFamily="2" charset="2"/>
              <a:buChar char="Ø"/>
              <a:defRPr sz="2000" kern="1200">
                <a:solidFill>
                  <a:srgbClr val="004875"/>
                </a:solidFill>
                <a:latin typeface="+mn-lt"/>
                <a:ea typeface="+mn-ea"/>
                <a:cs typeface="+mn-cs"/>
              </a:defRPr>
            </a:lvl3pPr>
            <a:lvl4pPr marL="1600200" indent="-228600" algn="l" defTabSz="914400" rtl="0" eaLnBrk="1" latinLnBrk="0" hangingPunct="1">
              <a:lnSpc>
                <a:spcPct val="90000"/>
              </a:lnSpc>
              <a:spcBef>
                <a:spcPts val="500"/>
              </a:spcBef>
              <a:buClr>
                <a:srgbClr val="E27500"/>
              </a:buClr>
              <a:buSzPct val="70000"/>
              <a:buFont typeface="Wingdings" panose="05000000000000000000" pitchFamily="2" charset="2"/>
              <a:buChar char="Ø"/>
              <a:defRPr sz="1800" kern="1200">
                <a:solidFill>
                  <a:srgbClr val="004875"/>
                </a:solidFill>
                <a:latin typeface="+mn-lt"/>
                <a:ea typeface="+mn-ea"/>
                <a:cs typeface="+mn-cs"/>
              </a:defRPr>
            </a:lvl4pPr>
            <a:lvl5pPr marL="2057400" indent="-228600" algn="l" defTabSz="914400" rtl="0" eaLnBrk="1" latinLnBrk="0" hangingPunct="1">
              <a:lnSpc>
                <a:spcPct val="90000"/>
              </a:lnSpc>
              <a:spcBef>
                <a:spcPts val="500"/>
              </a:spcBef>
              <a:buClr>
                <a:srgbClr val="7993B7"/>
              </a:buClr>
              <a:buSzPct val="70000"/>
              <a:buFont typeface="Wingdings" panose="05000000000000000000" pitchFamily="2" charset="2"/>
              <a:buChar char="Ø"/>
              <a:defRPr sz="1800" kern="1200">
                <a:solidFill>
                  <a:srgbClr val="00487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kern="0" dirty="0">
                <a:solidFill>
                  <a:srgbClr val="E27500"/>
                </a:solidFill>
                <a:cs typeface="Times New Roman"/>
              </a:rPr>
              <a:t>Under</a:t>
            </a:r>
            <a:r>
              <a:rPr lang="en-US" b="1" kern="0" spc="65" dirty="0">
                <a:solidFill>
                  <a:srgbClr val="E27500"/>
                </a:solidFill>
                <a:cs typeface="Times New Roman"/>
              </a:rPr>
              <a:t> </a:t>
            </a:r>
            <a:r>
              <a:rPr lang="en-US" b="1" kern="0" dirty="0">
                <a:solidFill>
                  <a:srgbClr val="E27500"/>
                </a:solidFill>
                <a:cs typeface="Times New Roman"/>
              </a:rPr>
              <a:t>no</a:t>
            </a:r>
            <a:r>
              <a:rPr lang="en-US" b="1" kern="0" spc="80" dirty="0">
                <a:solidFill>
                  <a:srgbClr val="E27500"/>
                </a:solidFill>
                <a:cs typeface="Times New Roman"/>
              </a:rPr>
              <a:t> </a:t>
            </a:r>
            <a:r>
              <a:rPr lang="en-US" b="1" kern="0" dirty="0">
                <a:solidFill>
                  <a:srgbClr val="E27500"/>
                </a:solidFill>
                <a:cs typeface="Times New Roman"/>
              </a:rPr>
              <a:t>circumstances</a:t>
            </a:r>
            <a:r>
              <a:rPr lang="en-US" b="1" kern="0" spc="110" dirty="0">
                <a:solidFill>
                  <a:srgbClr val="E27500"/>
                </a:solidFill>
                <a:cs typeface="Times New Roman"/>
              </a:rPr>
              <a:t> </a:t>
            </a:r>
            <a:r>
              <a:rPr lang="en-US" b="1" kern="0" dirty="0">
                <a:solidFill>
                  <a:srgbClr val="E27500"/>
                </a:solidFill>
                <a:cs typeface="Times New Roman"/>
              </a:rPr>
              <a:t>should</a:t>
            </a:r>
            <a:r>
              <a:rPr lang="en-US" b="1" kern="0" spc="90" dirty="0">
                <a:solidFill>
                  <a:srgbClr val="E27500"/>
                </a:solidFill>
                <a:cs typeface="Times New Roman"/>
              </a:rPr>
              <a:t> </a:t>
            </a:r>
            <a:r>
              <a:rPr lang="en-US" b="1" kern="0" spc="-25" dirty="0">
                <a:solidFill>
                  <a:srgbClr val="E27500"/>
                </a:solidFill>
                <a:cs typeface="Times New Roman"/>
              </a:rPr>
              <a:t>any </a:t>
            </a:r>
            <a:r>
              <a:rPr lang="en-US" b="1" kern="0" dirty="0">
                <a:solidFill>
                  <a:srgbClr val="E27500"/>
                </a:solidFill>
                <a:cs typeface="Times New Roman"/>
              </a:rPr>
              <a:t>type</a:t>
            </a:r>
            <a:r>
              <a:rPr lang="en-US" b="1" kern="0" spc="55" dirty="0">
                <a:solidFill>
                  <a:srgbClr val="E27500"/>
                </a:solidFill>
                <a:cs typeface="Times New Roman"/>
              </a:rPr>
              <a:t> </a:t>
            </a:r>
            <a:r>
              <a:rPr lang="en-US" b="1" kern="0" dirty="0">
                <a:solidFill>
                  <a:srgbClr val="E27500"/>
                </a:solidFill>
                <a:cs typeface="Times New Roman"/>
              </a:rPr>
              <a:t>of</a:t>
            </a:r>
            <a:r>
              <a:rPr lang="en-US" b="1" kern="0" spc="30" dirty="0">
                <a:solidFill>
                  <a:srgbClr val="E27500"/>
                </a:solidFill>
                <a:cs typeface="Times New Roman"/>
              </a:rPr>
              <a:t> </a:t>
            </a:r>
            <a:r>
              <a:rPr lang="en-US" b="1" kern="0" dirty="0">
                <a:solidFill>
                  <a:srgbClr val="E27500"/>
                </a:solidFill>
                <a:cs typeface="Times New Roman"/>
              </a:rPr>
              <a:t>skilled</a:t>
            </a:r>
            <a:r>
              <a:rPr lang="en-US" b="1" kern="0" spc="50" dirty="0">
                <a:solidFill>
                  <a:srgbClr val="E27500"/>
                </a:solidFill>
                <a:cs typeface="Times New Roman"/>
              </a:rPr>
              <a:t> </a:t>
            </a:r>
            <a:r>
              <a:rPr lang="en-US" b="1" kern="0" dirty="0">
                <a:solidFill>
                  <a:srgbClr val="E27500"/>
                </a:solidFill>
                <a:cs typeface="Times New Roman"/>
              </a:rPr>
              <a:t>medical</a:t>
            </a:r>
            <a:r>
              <a:rPr lang="en-US" b="1" kern="0" spc="65" dirty="0">
                <a:solidFill>
                  <a:srgbClr val="E27500"/>
                </a:solidFill>
                <a:cs typeface="Times New Roman"/>
              </a:rPr>
              <a:t> </a:t>
            </a:r>
            <a:r>
              <a:rPr lang="en-US" b="1" kern="0" dirty="0">
                <a:solidFill>
                  <a:srgbClr val="E27500"/>
                </a:solidFill>
                <a:cs typeface="Times New Roman"/>
              </a:rPr>
              <a:t>service</a:t>
            </a:r>
            <a:r>
              <a:rPr lang="en-US" b="1" kern="0" spc="30" dirty="0">
                <a:solidFill>
                  <a:srgbClr val="E27500"/>
                </a:solidFill>
                <a:cs typeface="Times New Roman"/>
              </a:rPr>
              <a:t> </a:t>
            </a:r>
            <a:r>
              <a:rPr lang="en-US" b="1" kern="0" spc="-25" dirty="0">
                <a:solidFill>
                  <a:srgbClr val="E27500"/>
                </a:solidFill>
                <a:cs typeface="Times New Roman"/>
              </a:rPr>
              <a:t>be </a:t>
            </a:r>
            <a:r>
              <a:rPr lang="en-US" b="1" kern="0" dirty="0">
                <a:solidFill>
                  <a:srgbClr val="E27500"/>
                </a:solidFill>
                <a:cs typeface="Times New Roman"/>
              </a:rPr>
              <a:t>performed</a:t>
            </a:r>
            <a:r>
              <a:rPr lang="en-US" b="1" kern="0" spc="65" dirty="0">
                <a:solidFill>
                  <a:srgbClr val="E27500"/>
                </a:solidFill>
                <a:cs typeface="Times New Roman"/>
              </a:rPr>
              <a:t> </a:t>
            </a:r>
            <a:r>
              <a:rPr lang="en-US" b="1" kern="0" dirty="0">
                <a:solidFill>
                  <a:srgbClr val="E27500"/>
                </a:solidFill>
                <a:cs typeface="Times New Roman"/>
              </a:rPr>
              <a:t>by</a:t>
            </a:r>
            <a:r>
              <a:rPr lang="en-US" b="1" kern="0" spc="80" dirty="0">
                <a:solidFill>
                  <a:srgbClr val="E27500"/>
                </a:solidFill>
                <a:cs typeface="Times New Roman"/>
              </a:rPr>
              <a:t> </a:t>
            </a:r>
            <a:r>
              <a:rPr lang="en-US" b="1" kern="0" dirty="0">
                <a:solidFill>
                  <a:srgbClr val="E27500"/>
                </a:solidFill>
                <a:cs typeface="Times New Roman"/>
              </a:rPr>
              <a:t>an</a:t>
            </a:r>
            <a:r>
              <a:rPr lang="en-US" b="1" kern="0" spc="65" dirty="0">
                <a:solidFill>
                  <a:srgbClr val="E27500"/>
                </a:solidFill>
                <a:cs typeface="Times New Roman"/>
              </a:rPr>
              <a:t> </a:t>
            </a:r>
            <a:r>
              <a:rPr lang="en-US" b="1" kern="0" spc="-20" dirty="0">
                <a:solidFill>
                  <a:srgbClr val="E27500"/>
                </a:solidFill>
                <a:cs typeface="Times New Roman"/>
              </a:rPr>
              <a:t>aide.</a:t>
            </a:r>
            <a:endParaRPr lang="en-US" kern="0" dirty="0">
              <a:solidFill>
                <a:srgbClr val="E27500"/>
              </a:solidFill>
            </a:endParaRPr>
          </a:p>
        </p:txBody>
      </p:sp>
    </p:spTree>
    <p:extLst>
      <p:ext uri="{BB962C8B-B14F-4D97-AF65-F5344CB8AC3E}">
        <p14:creationId xmlns:p14="http://schemas.microsoft.com/office/powerpoint/2010/main" val="2522986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E7AC8-FC70-0071-2340-7B1602B9EDA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5E5B7F-1F80-30E8-251B-81C154EE26FF}"/>
              </a:ext>
            </a:extLst>
          </p:cNvPr>
          <p:cNvSpPr>
            <a:spLocks noGrp="1"/>
          </p:cNvSpPr>
          <p:nvPr>
            <p:ph type="sldNum" sz="quarter" idx="10"/>
          </p:nvPr>
        </p:nvSpPr>
        <p:spPr/>
        <p:txBody>
          <a:bodyPr/>
          <a:lstStyle/>
          <a:p>
            <a:fld id="{C1640D55-031C-4AD9-A16C-4EFA2F922910}" type="slidenum">
              <a:rPr lang="en-US" smtClean="0"/>
              <a:pPr/>
              <a:t>13</a:t>
            </a:fld>
            <a:endParaRPr lang="en-US"/>
          </a:p>
        </p:txBody>
      </p:sp>
      <p:sp>
        <p:nvSpPr>
          <p:cNvPr id="5" name="Text Placeholder 4">
            <a:extLst>
              <a:ext uri="{FF2B5EF4-FFF2-40B4-BE49-F238E27FC236}">
                <a16:creationId xmlns:a16="http://schemas.microsoft.com/office/drawing/2014/main" id="{C61EA223-13A6-091C-F208-49E34D301A62}"/>
              </a:ext>
            </a:extLst>
          </p:cNvPr>
          <p:cNvSpPr>
            <a:spLocks noGrp="1"/>
          </p:cNvSpPr>
          <p:nvPr>
            <p:ph type="body" sz="quarter" idx="11"/>
          </p:nvPr>
        </p:nvSpPr>
        <p:spPr/>
        <p:txBody>
          <a:bodyPr/>
          <a:lstStyle/>
          <a:p>
            <a:r>
              <a:rPr lang="en-US"/>
              <a:t>Survey Questions</a:t>
            </a:r>
          </a:p>
        </p:txBody>
      </p:sp>
    </p:spTree>
    <p:extLst>
      <p:ext uri="{BB962C8B-B14F-4D97-AF65-F5344CB8AC3E}">
        <p14:creationId xmlns:p14="http://schemas.microsoft.com/office/powerpoint/2010/main" val="3078616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1CA24C-2A26-397E-B9FC-A3141330B4AB}"/>
              </a:ext>
            </a:extLst>
          </p:cNvPr>
          <p:cNvSpPr>
            <a:spLocks noGrp="1"/>
          </p:cNvSpPr>
          <p:nvPr>
            <p:ph idx="1"/>
          </p:nvPr>
        </p:nvSpPr>
        <p:spPr/>
        <p:txBody>
          <a:bodyPr/>
          <a:lstStyle/>
          <a:p>
            <a:r>
              <a:rPr lang="en-US" b="1" dirty="0"/>
              <a:t>Why are providers receiving deficiencies for completing tasks on the list under the needs and goals on the service plan?</a:t>
            </a:r>
          </a:p>
          <a:p>
            <a:pPr lvl="1">
              <a:spcBef>
                <a:spcPts val="1000"/>
              </a:spcBef>
            </a:pPr>
            <a:r>
              <a:rPr lang="en-US" dirty="0"/>
              <a:t>Compliance reviews are based on the interventions documented in Section 8.2 of the SCDHHS Service Plan. For example, if toileting and incontinence care is listed under needs and goals, this only identifies the participant’s need and does not authorize a personal care aide (PCA) to provide those tasks. </a:t>
            </a:r>
          </a:p>
          <a:p>
            <a:pPr lvl="1">
              <a:spcBef>
                <a:spcPts val="1000"/>
              </a:spcBef>
            </a:pPr>
            <a:r>
              <a:rPr lang="en-US" dirty="0"/>
              <a:t>If the participant requires this assistance, it must state in Section 8.2 that </a:t>
            </a:r>
            <a:r>
              <a:rPr lang="en-US"/>
              <a:t>the children’s personal care </a:t>
            </a:r>
            <a:r>
              <a:rPr lang="en-US" dirty="0"/>
              <a:t>a</a:t>
            </a:r>
            <a:r>
              <a:rPr lang="en-US"/>
              <a:t>ide/PCA </a:t>
            </a:r>
            <a:r>
              <a:rPr lang="en-US" dirty="0"/>
              <a:t>will help with incontinence care. If it is not documented, the aide should not perform or record the task.</a:t>
            </a:r>
          </a:p>
          <a:p>
            <a:pPr lvl="1">
              <a:spcBef>
                <a:spcPts val="1000"/>
              </a:spcBef>
            </a:pPr>
            <a:r>
              <a:rPr lang="en-US" dirty="0"/>
              <a:t>The CM should update the service plan if this support is needed. </a:t>
            </a:r>
          </a:p>
          <a:p>
            <a:pPr marL="914400" lvl="2" indent="0">
              <a:spcBef>
                <a:spcPts val="1000"/>
              </a:spcBef>
              <a:buNone/>
            </a:pPr>
            <a:r>
              <a:rPr lang="en-US" dirty="0"/>
              <a:t>	</a:t>
            </a:r>
          </a:p>
          <a:p>
            <a:pPr marL="914400" lvl="2" indent="0">
              <a:spcBef>
                <a:spcPts val="1000"/>
              </a:spcBef>
              <a:buNone/>
            </a:pPr>
            <a:endParaRPr lang="en-US" dirty="0"/>
          </a:p>
        </p:txBody>
      </p:sp>
      <p:sp>
        <p:nvSpPr>
          <p:cNvPr id="3" name="Slide Number Placeholder 2">
            <a:extLst>
              <a:ext uri="{FF2B5EF4-FFF2-40B4-BE49-F238E27FC236}">
                <a16:creationId xmlns:a16="http://schemas.microsoft.com/office/drawing/2014/main" id="{164D2708-C538-9D68-7ADF-F590E557FD1C}"/>
              </a:ext>
            </a:extLst>
          </p:cNvPr>
          <p:cNvSpPr>
            <a:spLocks noGrp="1"/>
          </p:cNvSpPr>
          <p:nvPr>
            <p:ph type="sldNum" sz="quarter" idx="10"/>
          </p:nvPr>
        </p:nvSpPr>
        <p:spPr/>
        <p:txBody>
          <a:bodyPr/>
          <a:lstStyle/>
          <a:p>
            <a:fld id="{C1640D55-031C-4AD9-A16C-4EFA2F922910}" type="slidenum">
              <a:rPr lang="en-US" smtClean="0"/>
              <a:pPr/>
              <a:t>14</a:t>
            </a:fld>
            <a:endParaRPr lang="en-US"/>
          </a:p>
        </p:txBody>
      </p:sp>
      <p:sp>
        <p:nvSpPr>
          <p:cNvPr id="4" name="Title 3">
            <a:extLst>
              <a:ext uri="{FF2B5EF4-FFF2-40B4-BE49-F238E27FC236}">
                <a16:creationId xmlns:a16="http://schemas.microsoft.com/office/drawing/2014/main" id="{970B6805-77C7-14CE-FC24-8D37FFE3AC8E}"/>
              </a:ext>
            </a:extLst>
          </p:cNvPr>
          <p:cNvSpPr>
            <a:spLocks noGrp="1"/>
          </p:cNvSpPr>
          <p:nvPr>
            <p:ph type="title"/>
          </p:nvPr>
        </p:nvSpPr>
        <p:spPr/>
        <p:txBody>
          <a:bodyPr/>
          <a:lstStyle/>
          <a:p>
            <a:r>
              <a:rPr lang="en-US"/>
              <a:t>Questions from Survey Results</a:t>
            </a:r>
          </a:p>
        </p:txBody>
      </p:sp>
    </p:spTree>
    <p:extLst>
      <p:ext uri="{BB962C8B-B14F-4D97-AF65-F5344CB8AC3E}">
        <p14:creationId xmlns:p14="http://schemas.microsoft.com/office/powerpoint/2010/main" val="475833534"/>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8BE2434-D78D-3FF4-C3BD-26AD26291D27}"/>
              </a:ext>
            </a:extLst>
          </p:cNvPr>
          <p:cNvSpPr>
            <a:spLocks noGrp="1"/>
          </p:cNvSpPr>
          <p:nvPr>
            <p:ph idx="1"/>
          </p:nvPr>
        </p:nvSpPr>
        <p:spPr/>
        <p:txBody>
          <a:bodyPr>
            <a:normAutofit/>
          </a:bodyPr>
          <a:lstStyle/>
          <a:p>
            <a:r>
              <a:rPr lang="en-US" b="1" dirty="0"/>
              <a:t>What are the requirements for the plan of care for PCS? Are goals required? </a:t>
            </a:r>
          </a:p>
          <a:p>
            <a:pPr lvl="1">
              <a:spcBef>
                <a:spcPts val="1000"/>
              </a:spcBef>
            </a:pPr>
            <a:r>
              <a:rPr lang="en-US" dirty="0"/>
              <a:t>No plan of care is required for PCS. Requirements include:</a:t>
            </a:r>
          </a:p>
          <a:p>
            <a:pPr lvl="2">
              <a:spcBef>
                <a:spcPts val="1000"/>
              </a:spcBef>
            </a:pPr>
            <a:r>
              <a:rPr lang="en-US" dirty="0"/>
              <a:t>An SCDHHS Service Plan, formerly referred to as the CLTC Service Plan, in the participant’s file.</a:t>
            </a:r>
          </a:p>
          <a:p>
            <a:pPr lvl="2">
              <a:spcBef>
                <a:spcPts val="1000"/>
              </a:spcBef>
            </a:pPr>
            <a:r>
              <a:rPr lang="en-US" dirty="0"/>
              <a:t>New service plans are completed annually by the case manager. </a:t>
            </a:r>
          </a:p>
          <a:p>
            <a:pPr lvl="2">
              <a:spcBef>
                <a:spcPts val="1000"/>
              </a:spcBef>
            </a:pPr>
            <a:r>
              <a:rPr lang="en-US" dirty="0"/>
              <a:t>The ‘Interventions’ section of the SCDHHS Service Plan has the services that the aide is to assist the participant with. </a:t>
            </a:r>
          </a:p>
          <a:p>
            <a:pPr lvl="2">
              <a:spcBef>
                <a:spcPts val="1000"/>
              </a:spcBef>
            </a:pPr>
            <a:r>
              <a:rPr lang="en-US" dirty="0"/>
              <a:t>The needs and goals listed on the service plan do not authorize the aide to complete the task.</a:t>
            </a:r>
          </a:p>
          <a:p>
            <a:pPr lvl="2">
              <a:spcBef>
                <a:spcPts val="1000"/>
              </a:spcBef>
            </a:pPr>
            <a:r>
              <a:rPr lang="en-US" dirty="0"/>
              <a:t>The nurse supervisor is required to create a task list based of the service plan.</a:t>
            </a:r>
          </a:p>
          <a:p>
            <a:endParaRPr lang="en-US" dirty="0"/>
          </a:p>
        </p:txBody>
      </p:sp>
      <p:sp>
        <p:nvSpPr>
          <p:cNvPr id="3" name="Slide Number Placeholder 2">
            <a:extLst>
              <a:ext uri="{FF2B5EF4-FFF2-40B4-BE49-F238E27FC236}">
                <a16:creationId xmlns:a16="http://schemas.microsoft.com/office/drawing/2014/main" id="{D4CB4561-645C-48D4-C6E5-DDDC659BFD4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40D55-031C-4AD9-A16C-4EFA2F922910}" type="slidenum">
              <a:rPr kumimoji="0" lang="en-US" sz="1600" b="1" i="0" u="none" strike="noStrike" kern="1200" cap="none" spc="0" normalizeH="0" baseline="0" noProof="0" smtClean="0">
                <a:ln>
                  <a:noFill/>
                </a:ln>
                <a:solidFill>
                  <a:srgbClr val="004875"/>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600" b="1" i="0" u="none" strike="noStrike" kern="1200" cap="none" spc="0" normalizeH="0" baseline="0" noProof="0">
              <a:ln>
                <a:noFill/>
              </a:ln>
              <a:solidFill>
                <a:srgbClr val="004875"/>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3E6067FF-EDAF-A3DD-5681-822F56CDE4CC}"/>
              </a:ext>
            </a:extLst>
          </p:cNvPr>
          <p:cNvSpPr>
            <a:spLocks noGrp="1"/>
          </p:cNvSpPr>
          <p:nvPr>
            <p:ph type="title"/>
          </p:nvPr>
        </p:nvSpPr>
        <p:spPr/>
        <p:txBody>
          <a:bodyPr/>
          <a:lstStyle/>
          <a:p>
            <a:r>
              <a:rPr lang="en-US"/>
              <a:t>Questions from Survey Results </a:t>
            </a:r>
            <a:r>
              <a:rPr lang="en-US" sz="2400" i="1"/>
              <a:t>(cont.)</a:t>
            </a:r>
          </a:p>
        </p:txBody>
      </p:sp>
    </p:spTree>
    <p:extLst>
      <p:ext uri="{BB962C8B-B14F-4D97-AF65-F5344CB8AC3E}">
        <p14:creationId xmlns:p14="http://schemas.microsoft.com/office/powerpoint/2010/main" val="1581929363"/>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CAE4F1-6BD1-9692-86B6-8912DF85E3F8}"/>
              </a:ext>
            </a:extLst>
          </p:cNvPr>
          <p:cNvSpPr>
            <a:spLocks noGrp="1"/>
          </p:cNvSpPr>
          <p:nvPr>
            <p:ph idx="1"/>
          </p:nvPr>
        </p:nvSpPr>
        <p:spPr/>
        <p:txBody>
          <a:bodyPr>
            <a:normAutofit/>
          </a:bodyPr>
          <a:lstStyle/>
          <a:p>
            <a:r>
              <a:rPr lang="en-US" dirty="0"/>
              <a:t>What are the requirements for the plan of care for nursing services? Are goals required?</a:t>
            </a:r>
          </a:p>
          <a:p>
            <a:pPr lvl="1">
              <a:buClr>
                <a:srgbClr val="004875"/>
              </a:buClr>
              <a:buFont typeface="Wingdings" panose="05000000000000000000" pitchFamily="2" charset="2"/>
              <a:buChar char="Ø"/>
            </a:pPr>
            <a:r>
              <a:rPr lang="en-US" dirty="0"/>
              <a:t>A plan of care must be developed by a registered nurse and must be given to the CM upon request. </a:t>
            </a:r>
          </a:p>
          <a:p>
            <a:pPr lvl="1">
              <a:buClr>
                <a:srgbClr val="004875"/>
              </a:buClr>
              <a:buFont typeface="Wingdings" panose="05000000000000000000" pitchFamily="2" charset="2"/>
              <a:buChar char="Ø"/>
            </a:pPr>
            <a:r>
              <a:rPr lang="en-US" dirty="0"/>
              <a:t>Treatment and goals should be included in the plan of care.</a:t>
            </a:r>
          </a:p>
          <a:p>
            <a:pPr lvl="1">
              <a:buClr>
                <a:srgbClr val="004875"/>
              </a:buClr>
              <a:buFont typeface="Wingdings" panose="05000000000000000000" pitchFamily="2" charset="2"/>
              <a:buChar char="Ø"/>
            </a:pPr>
            <a:r>
              <a:rPr lang="en-US" dirty="0"/>
              <a:t>Nurses must sign prior to implementation.</a:t>
            </a:r>
          </a:p>
          <a:p>
            <a:pPr lvl="1">
              <a:buClr>
                <a:srgbClr val="004875"/>
              </a:buClr>
              <a:buFont typeface="Wingdings" panose="05000000000000000000" pitchFamily="2" charset="2"/>
              <a:buChar char="Ø"/>
            </a:pPr>
            <a:r>
              <a:rPr lang="en-US" dirty="0"/>
              <a:t>Plans not signed by the physician/nurse appropriately will not be accepted.</a:t>
            </a:r>
          </a:p>
          <a:p>
            <a:pPr lvl="1">
              <a:buClr>
                <a:srgbClr val="004875"/>
              </a:buClr>
              <a:buFont typeface="Wingdings" panose="05000000000000000000" pitchFamily="2" charset="2"/>
              <a:buChar char="Ø"/>
            </a:pPr>
            <a:r>
              <a:rPr lang="en-US" dirty="0"/>
              <a:t>Must be updated at least every 90 days. </a:t>
            </a:r>
          </a:p>
          <a:p>
            <a:pPr lvl="1">
              <a:buClr>
                <a:srgbClr val="004875"/>
              </a:buClr>
              <a:buFont typeface="Wingdings" panose="05000000000000000000" pitchFamily="2" charset="2"/>
              <a:buChar char="Ø"/>
            </a:pPr>
            <a:r>
              <a:rPr lang="en-US" dirty="0"/>
              <a:t>Physicians must sign either prior to implementation or within 30 days of verbal orders. </a:t>
            </a:r>
          </a:p>
          <a:p>
            <a:endParaRPr lang="en-US" dirty="0"/>
          </a:p>
        </p:txBody>
      </p:sp>
      <p:sp>
        <p:nvSpPr>
          <p:cNvPr id="3" name="Title 2">
            <a:extLst>
              <a:ext uri="{FF2B5EF4-FFF2-40B4-BE49-F238E27FC236}">
                <a16:creationId xmlns:a16="http://schemas.microsoft.com/office/drawing/2014/main" id="{089B1B07-91D4-ABF8-84E7-EF0ACF26D9D7}"/>
              </a:ext>
            </a:extLst>
          </p:cNvPr>
          <p:cNvSpPr>
            <a:spLocks noGrp="1"/>
          </p:cNvSpPr>
          <p:nvPr>
            <p:ph type="title"/>
          </p:nvPr>
        </p:nvSpPr>
        <p:spPr/>
        <p:txBody>
          <a:bodyPr/>
          <a:lstStyle/>
          <a:p>
            <a:r>
              <a:rPr lang="en-US" dirty="0"/>
              <a:t>Questions from Survey Results </a:t>
            </a:r>
            <a:r>
              <a:rPr lang="en-US" sz="2400" i="1" dirty="0"/>
              <a:t>(cont.)</a:t>
            </a:r>
            <a:endParaRPr lang="en-US" dirty="0"/>
          </a:p>
        </p:txBody>
      </p:sp>
      <p:sp>
        <p:nvSpPr>
          <p:cNvPr id="4" name="Slide Number Placeholder 3">
            <a:extLst>
              <a:ext uri="{FF2B5EF4-FFF2-40B4-BE49-F238E27FC236}">
                <a16:creationId xmlns:a16="http://schemas.microsoft.com/office/drawing/2014/main" id="{BF382314-2436-8ED9-A8A8-853ACA11543F}"/>
              </a:ext>
            </a:extLst>
          </p:cNvPr>
          <p:cNvSpPr>
            <a:spLocks noGrp="1"/>
          </p:cNvSpPr>
          <p:nvPr>
            <p:ph type="sldNum" sz="quarter" idx="10"/>
          </p:nvPr>
        </p:nvSpPr>
        <p:spPr/>
        <p:txBody>
          <a:bodyPr/>
          <a:lstStyle/>
          <a:p>
            <a:fld id="{C1640D55-031C-4AD9-A16C-4EFA2F922910}" type="slidenum">
              <a:rPr lang="en-US" smtClean="0"/>
              <a:pPr/>
              <a:t>16</a:t>
            </a:fld>
            <a:endParaRPr lang="en-US"/>
          </a:p>
        </p:txBody>
      </p:sp>
    </p:spTree>
    <p:extLst>
      <p:ext uri="{BB962C8B-B14F-4D97-AF65-F5344CB8AC3E}">
        <p14:creationId xmlns:p14="http://schemas.microsoft.com/office/powerpoint/2010/main" val="457187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6851E-8179-1741-CCBF-07755311203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672001-1BEC-3BBA-0C93-6B81B9E04C64}"/>
              </a:ext>
            </a:extLst>
          </p:cNvPr>
          <p:cNvSpPr>
            <a:spLocks noGrp="1"/>
          </p:cNvSpPr>
          <p:nvPr>
            <p:ph idx="1"/>
          </p:nvPr>
        </p:nvSpPr>
        <p:spPr/>
        <p:txBody>
          <a:bodyPr/>
          <a:lstStyle/>
          <a:p>
            <a:r>
              <a:rPr lang="en-US" b="1" dirty="0"/>
              <a:t>Who puts in the authorization for hospice and personal care services? We are having trouble getting paid with a code of 976.</a:t>
            </a:r>
          </a:p>
          <a:p>
            <a:pPr lvl="1"/>
            <a:r>
              <a:rPr lang="en-US" dirty="0"/>
              <a:t>The CM puts in the prior authorization for hospice in Phoenix.</a:t>
            </a:r>
          </a:p>
          <a:p>
            <a:pPr lvl="1"/>
            <a:r>
              <a:rPr lang="en-US" dirty="0"/>
              <a:t>The hospice provider must coordinate the service with the personal care provider and submit the form 160 to </a:t>
            </a:r>
            <a:r>
              <a:rPr lang="en-US"/>
              <a:t>the CM. </a:t>
            </a:r>
            <a:endParaRPr lang="en-US" dirty="0"/>
          </a:p>
          <a:p>
            <a:pPr lvl="1"/>
            <a:r>
              <a:rPr lang="en-US" dirty="0"/>
              <a:t>If you are receiving 976 codes, please contact the CM.</a:t>
            </a:r>
          </a:p>
          <a:p>
            <a:pPr marL="0" indent="0">
              <a:buNone/>
            </a:pPr>
            <a:endParaRPr lang="en-US" dirty="0"/>
          </a:p>
          <a:p>
            <a:pPr marL="0" indent="0">
              <a:buNone/>
            </a:pPr>
            <a:endParaRPr lang="en-US" dirty="0"/>
          </a:p>
          <a:p>
            <a:pPr marL="0" indent="0">
              <a:buNone/>
            </a:pPr>
            <a:r>
              <a:rPr lang="en-US" dirty="0"/>
              <a:t>	</a:t>
            </a:r>
          </a:p>
        </p:txBody>
      </p:sp>
      <p:sp>
        <p:nvSpPr>
          <p:cNvPr id="3" name="Slide Number Placeholder 2">
            <a:extLst>
              <a:ext uri="{FF2B5EF4-FFF2-40B4-BE49-F238E27FC236}">
                <a16:creationId xmlns:a16="http://schemas.microsoft.com/office/drawing/2014/main" id="{70E87B23-C3EC-3B67-A547-4B98853DE1D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40D55-031C-4AD9-A16C-4EFA2F922910}" type="slidenum">
              <a:rPr kumimoji="0" lang="en-US" sz="1600" b="1" i="0" u="none" strike="noStrike" kern="1200" cap="none" spc="0" normalizeH="0" baseline="0" noProof="0" smtClean="0">
                <a:ln>
                  <a:noFill/>
                </a:ln>
                <a:solidFill>
                  <a:srgbClr val="004875"/>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600" b="1" i="0" u="none" strike="noStrike" kern="1200" cap="none" spc="0" normalizeH="0" baseline="0" noProof="0">
              <a:ln>
                <a:noFill/>
              </a:ln>
              <a:solidFill>
                <a:srgbClr val="004875"/>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BF94FDE9-551A-304F-D8CC-10B855E05C8D}"/>
              </a:ext>
            </a:extLst>
          </p:cNvPr>
          <p:cNvSpPr>
            <a:spLocks noGrp="1"/>
          </p:cNvSpPr>
          <p:nvPr>
            <p:ph type="title"/>
          </p:nvPr>
        </p:nvSpPr>
        <p:spPr/>
        <p:txBody>
          <a:bodyPr/>
          <a:lstStyle/>
          <a:p>
            <a:r>
              <a:rPr lang="en-US"/>
              <a:t>Questions from Survey Results </a:t>
            </a:r>
            <a:r>
              <a:rPr lang="en-US" sz="2400" i="1"/>
              <a:t>(cont.)</a:t>
            </a:r>
          </a:p>
        </p:txBody>
      </p:sp>
    </p:spTree>
    <p:extLst>
      <p:ext uri="{BB962C8B-B14F-4D97-AF65-F5344CB8AC3E}">
        <p14:creationId xmlns:p14="http://schemas.microsoft.com/office/powerpoint/2010/main" val="3356659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82D05A8-CCB0-E726-41FE-5F98F61B66E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40D55-031C-4AD9-A16C-4EFA2F922910}" type="slidenum">
              <a:rPr kumimoji="0" lang="en-US" sz="1600" b="1" i="0" u="none" strike="noStrike" kern="1200" cap="none" spc="0" normalizeH="0" baseline="0" noProof="0" smtClean="0">
                <a:ln>
                  <a:noFill/>
                </a:ln>
                <a:solidFill>
                  <a:srgbClr val="004875"/>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600" b="1" i="0" u="none" strike="noStrike" kern="1200" cap="none" spc="0" normalizeH="0" baseline="0" noProof="0">
              <a:ln>
                <a:noFill/>
              </a:ln>
              <a:solidFill>
                <a:srgbClr val="004875"/>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AD1271E4-CE29-F45D-9EF6-B10C4C9762B5}"/>
              </a:ext>
            </a:extLst>
          </p:cNvPr>
          <p:cNvSpPr>
            <a:spLocks noGrp="1"/>
          </p:cNvSpPr>
          <p:nvPr>
            <p:ph type="title"/>
          </p:nvPr>
        </p:nvSpPr>
        <p:spPr/>
        <p:txBody>
          <a:bodyPr/>
          <a:lstStyle/>
          <a:p>
            <a:r>
              <a:rPr lang="en-US"/>
              <a:t>Questions</a:t>
            </a:r>
          </a:p>
        </p:txBody>
      </p:sp>
      <p:pic>
        <p:nvPicPr>
          <p:cNvPr id="8" name="Content Placeholder 7">
            <a:extLst>
              <a:ext uri="{FF2B5EF4-FFF2-40B4-BE49-F238E27FC236}">
                <a16:creationId xmlns:a16="http://schemas.microsoft.com/office/drawing/2014/main" id="{23632C7F-CEAD-6B38-254B-21F460BBC10D}"/>
              </a:ext>
            </a:extLst>
          </p:cNvPr>
          <p:cNvPicPr>
            <a:picLocks noGrp="1" noChangeAspect="1"/>
          </p:cNvPicPr>
          <p:nvPr>
            <p:ph idx="1"/>
          </p:nvPr>
        </p:nvPicPr>
        <p:blipFill>
          <a:blip r:embed="rId2"/>
          <a:stretch>
            <a:fillRect/>
          </a:stretch>
        </p:blipFill>
        <p:spPr>
          <a:xfrm>
            <a:off x="4617592" y="1896075"/>
            <a:ext cx="2956816" cy="3414056"/>
          </a:xfrm>
          <a:prstGeom prst="rect">
            <a:avLst/>
          </a:prstGeom>
          <a:ln>
            <a:noFill/>
          </a:ln>
          <a:effectLst/>
        </p:spPr>
      </p:pic>
    </p:spTree>
    <p:extLst>
      <p:ext uri="{BB962C8B-B14F-4D97-AF65-F5344CB8AC3E}">
        <p14:creationId xmlns:p14="http://schemas.microsoft.com/office/powerpoint/2010/main" val="700536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30081E-AF4F-5CCF-395E-BA9C82FBDE3D}"/>
              </a:ext>
            </a:extLst>
          </p:cNvPr>
          <p:cNvSpPr>
            <a:spLocks noGrp="1"/>
          </p:cNvSpPr>
          <p:nvPr>
            <p:ph type="sldNum" sz="quarter" idx="10"/>
          </p:nvPr>
        </p:nvSpPr>
        <p:spPr/>
        <p:txBody>
          <a:bodyPr/>
          <a:lstStyle/>
          <a:p>
            <a:fld id="{C1640D55-031C-4AD9-A16C-4EFA2F922910}" type="slidenum">
              <a:rPr lang="en-US" smtClean="0"/>
              <a:pPr/>
              <a:t>19</a:t>
            </a:fld>
            <a:endParaRPr lang="en-US"/>
          </a:p>
        </p:txBody>
      </p:sp>
      <p:sp>
        <p:nvSpPr>
          <p:cNvPr id="4" name="Title 3">
            <a:extLst>
              <a:ext uri="{FF2B5EF4-FFF2-40B4-BE49-F238E27FC236}">
                <a16:creationId xmlns:a16="http://schemas.microsoft.com/office/drawing/2014/main" id="{34AA4F91-F7F2-CB35-D886-EFB346A4766E}"/>
              </a:ext>
            </a:extLst>
          </p:cNvPr>
          <p:cNvSpPr>
            <a:spLocks noGrp="1"/>
          </p:cNvSpPr>
          <p:nvPr>
            <p:ph type="title"/>
          </p:nvPr>
        </p:nvSpPr>
        <p:spPr>
          <a:xfrm>
            <a:off x="0" y="0"/>
            <a:ext cx="12192000" cy="849854"/>
          </a:xfrm>
        </p:spPr>
        <p:txBody>
          <a:bodyPr/>
          <a:lstStyle/>
          <a:p>
            <a:r>
              <a:rPr lang="en-US"/>
              <a:t>Survey</a:t>
            </a:r>
          </a:p>
        </p:txBody>
      </p:sp>
      <p:pic>
        <p:nvPicPr>
          <p:cNvPr id="9" name="Picture 8">
            <a:extLst>
              <a:ext uri="{FF2B5EF4-FFF2-40B4-BE49-F238E27FC236}">
                <a16:creationId xmlns:a16="http://schemas.microsoft.com/office/drawing/2014/main" id="{BD4432C0-E871-8CCA-B0F9-E8C64D9FCAFF}"/>
              </a:ext>
            </a:extLst>
          </p:cNvPr>
          <p:cNvPicPr>
            <a:picLocks noChangeAspect="1"/>
          </p:cNvPicPr>
          <p:nvPr/>
        </p:nvPicPr>
        <p:blipFill>
          <a:blip r:embed="rId2"/>
          <a:stretch>
            <a:fillRect/>
          </a:stretch>
        </p:blipFill>
        <p:spPr>
          <a:xfrm>
            <a:off x="3509819" y="944832"/>
            <a:ext cx="5172362" cy="5162992"/>
          </a:xfrm>
          <a:prstGeom prst="rect">
            <a:avLst/>
          </a:prstGeom>
        </p:spPr>
      </p:pic>
    </p:spTree>
    <p:extLst>
      <p:ext uri="{BB962C8B-B14F-4D97-AF65-F5344CB8AC3E}">
        <p14:creationId xmlns:p14="http://schemas.microsoft.com/office/powerpoint/2010/main" val="1886762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40D55-031C-4AD9-A16C-4EFA2F922910}" type="slidenum">
              <a:rPr kumimoji="0" lang="en-US" sz="1600" b="1" i="0" u="none" strike="noStrike" kern="1200" cap="none" spc="0" normalizeH="0" baseline="0" noProof="0" smtClean="0">
                <a:ln>
                  <a:noFill/>
                </a:ln>
                <a:solidFill>
                  <a:srgbClr val="004875"/>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600" b="1" i="0" u="none" strike="noStrike" kern="1200" cap="none" spc="0" normalizeH="0" baseline="0" noProof="0">
              <a:ln>
                <a:noFill/>
              </a:ln>
              <a:solidFill>
                <a:srgbClr val="00487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85123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bb11443-7bff-40e4-999c-fcc274ee605f">
      <Terms xmlns="http://schemas.microsoft.com/office/infopath/2007/PartnerControls"/>
    </lcf76f155ced4ddcb4097134ff3c332f>
    <TaxCatchAll xmlns="17f8d8dd-b9d2-432f-a01f-8666f0655e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74BA33D9F068D4D88DC29FC790EEB0A" ma:contentTypeVersion="11" ma:contentTypeDescription="Create a new document." ma:contentTypeScope="" ma:versionID="5a1c407b7900a639a940994749bb6447">
  <xsd:schema xmlns:xsd="http://www.w3.org/2001/XMLSchema" xmlns:xs="http://www.w3.org/2001/XMLSchema" xmlns:p="http://schemas.microsoft.com/office/2006/metadata/properties" xmlns:ns2="ebb11443-7bff-40e4-999c-fcc274ee605f" xmlns:ns3="17f8d8dd-b9d2-432f-a01f-8666f0655e9d" targetNamespace="http://schemas.microsoft.com/office/2006/metadata/properties" ma:root="true" ma:fieldsID="754af2649d6acf337bd2b76ceba8485d" ns2:_="" ns3:_="">
    <xsd:import namespace="ebb11443-7bff-40e4-999c-fcc274ee605f"/>
    <xsd:import namespace="17f8d8dd-b9d2-432f-a01f-8666f0655e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b11443-7bff-40e4-999c-fcc274ee60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8bc23c-73ae-48f5-81c7-e74dd28c827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7f8d8dd-b9d2-432f-a01f-8666f0655e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10ed6f6-d3d1-44ee-89ab-35149d6e8229}" ma:internalName="TaxCatchAll" ma:showField="CatchAllData" ma:web="17f8d8dd-b9d2-432f-a01f-8666f0655e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B22069-1D67-4A37-B666-B038CD8E083D}">
  <ds:schemaRefs>
    <ds:schemaRef ds:uri="http://schemas.microsoft.com/sharepoint/v3/contenttype/forms"/>
  </ds:schemaRefs>
</ds:datastoreItem>
</file>

<file path=customXml/itemProps2.xml><?xml version="1.0" encoding="utf-8"?>
<ds:datastoreItem xmlns:ds="http://schemas.openxmlformats.org/officeDocument/2006/customXml" ds:itemID="{6BC39E24-1D68-458A-979F-34135F56065A}">
  <ds:schemaRefs>
    <ds:schemaRef ds:uri="477e746c-6009-4762-b283-94fff087dc3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ebb11443-7bff-40e4-999c-fcc274ee605f"/>
    <ds:schemaRef ds:uri="17f8d8dd-b9d2-432f-a01f-8666f0655e9d"/>
  </ds:schemaRefs>
</ds:datastoreItem>
</file>

<file path=customXml/itemProps3.xml><?xml version="1.0" encoding="utf-8"?>
<ds:datastoreItem xmlns:ds="http://schemas.openxmlformats.org/officeDocument/2006/customXml" ds:itemID="{69FC3889-65A2-41F4-AC2E-F074064F83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b11443-7bff-40e4-999c-fcc274ee605f"/>
    <ds:schemaRef ds:uri="17f8d8dd-b9d2-432f-a01f-8666f0655e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294</TotalTime>
  <Words>1208</Words>
  <Application>Microsoft Office PowerPoint</Application>
  <PresentationFormat>Widescreen</PresentationFormat>
  <Paragraphs>109</Paragraphs>
  <Slides>20</Slides>
  <Notes>1</Notes>
  <HiddenSlides>0</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Custom Design</vt:lpstr>
      <vt:lpstr>1_Custom Design</vt:lpstr>
      <vt:lpstr>2_Custom Design</vt:lpstr>
      <vt:lpstr>Provider Compliance Office Hours </vt:lpstr>
      <vt:lpstr>Welcome</vt:lpstr>
      <vt:lpstr>Purpose</vt:lpstr>
      <vt:lpstr>Frequently Asked Questions (FAQs)</vt:lpstr>
      <vt:lpstr>PowerPoint Presentation</vt:lpstr>
      <vt:lpstr>Documentation for ADHC Staff and Members</vt:lpstr>
      <vt:lpstr>PowerPoint Presentation</vt:lpstr>
      <vt:lpstr>Task Sheets</vt:lpstr>
      <vt:lpstr>Task Sheets (cont.)</vt:lpstr>
      <vt:lpstr>Task Sheets (cont.)</vt:lpstr>
      <vt:lpstr>Task Sheets (cont.)</vt:lpstr>
      <vt:lpstr>Task Sheets (cont.)</vt:lpstr>
      <vt:lpstr>PowerPoint Presentation</vt:lpstr>
      <vt:lpstr>Questions from Survey Results</vt:lpstr>
      <vt:lpstr>Questions from Survey Results (cont.)</vt:lpstr>
      <vt:lpstr>Questions from Survey Results (cont.)</vt:lpstr>
      <vt:lpstr>Questions from Survey Results (cont.)</vt:lpstr>
      <vt:lpstr>Questions</vt:lpstr>
      <vt:lpstr>Survey</vt:lpstr>
      <vt:lpstr>PowerPoint Presentation</vt:lpstr>
    </vt:vector>
  </TitlesOfParts>
  <Company>SCDHHS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SCDHHS</dc:creator>
  <cp:lastModifiedBy>NaShalla Mitchell</cp:lastModifiedBy>
  <cp:revision>7</cp:revision>
  <cp:lastPrinted>2026-09-09T20:55:55Z</cp:lastPrinted>
  <dcterms:created xsi:type="dcterms:W3CDTF">2015-09-08T13:47:15Z</dcterms:created>
  <dcterms:modified xsi:type="dcterms:W3CDTF">2026-10-22T17:37:51Z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0x010100374BA33D9F068D4D88DC29FC790EEB0A</vt:lpwstr>
  </property>
  <property fmtid="{D5CDD505-2E9C-101B-9397-08002B2CF9AE}" pid="3" name="_dlc_DocIdItemGuid">
    <vt:lpwstr>d89e1b2f-688e-49c4-bb7f-575abdf53a52</vt:lpwstr>
  </property>
  <property fmtid="{D5CDD505-2E9C-101B-9397-08002B2CF9AE}" pid="4" name="Order">
    <vt:r8>27200</vt:r8>
  </property>
  <property fmtid="{D5CDD505-2E9C-101B-9397-08002B2CF9AE}" pid="5" name="MediaServiceImageTags">
    <vt:lpwstr/>
  </property>
  <property fmtid="{D5CDD505-2E9C-101B-9397-08002B2CF9AE}" pid="6" name="MSIP_Label_2629b4de-825c-4283-9bb8-4c3c212b2252_Enabled">
    <vt:lpwstr>true</vt:lpwstr>
  </property>
  <property fmtid="{D5CDD505-2E9C-101B-9397-08002B2CF9AE}" pid="7" name="MSIP_Label_2629b4de-825c-4283-9bb8-4c3c212b2252_SetDate">
    <vt:lpwstr>2026-09-09T20:33:16Z</vt:lpwstr>
  </property>
  <property fmtid="{D5CDD505-2E9C-101B-9397-08002B2CF9AE}" pid="8" name="MSIP_Label_2629b4de-825c-4283-9bb8-4c3c212b2252_Method">
    <vt:lpwstr>Standard</vt:lpwstr>
  </property>
  <property fmtid="{D5CDD505-2E9C-101B-9397-08002B2CF9AE}" pid="9" name="MSIP_Label_2629b4de-825c-4283-9bb8-4c3c212b2252_Name">
    <vt:lpwstr>Confidential Data</vt:lpwstr>
  </property>
  <property fmtid="{D5CDD505-2E9C-101B-9397-08002B2CF9AE}" pid="10" name="MSIP_Label_2629b4de-825c-4283-9bb8-4c3c212b2252_SiteId">
    <vt:lpwstr>45843448-87c2-4911-a7e2-1079f0f4aac3</vt:lpwstr>
  </property>
  <property fmtid="{D5CDD505-2E9C-101B-9397-08002B2CF9AE}" pid="11" name="MSIP_Label_2629b4de-825c-4283-9bb8-4c3c212b2252_ActionId">
    <vt:lpwstr>c9392268-667a-49ab-b8bb-9b07d2057504</vt:lpwstr>
  </property>
  <property fmtid="{D5CDD505-2E9C-101B-9397-08002B2CF9AE}" pid="12" name="MSIP_Label_2629b4de-825c-4283-9bb8-4c3c212b2252_ContentBits">
    <vt:lpwstr>0</vt:lpwstr>
  </property>
  <property fmtid="{D5CDD505-2E9C-101B-9397-08002B2CF9AE}" pid="13" name="MSIP_Label_2629b4de-825c-4283-9bb8-4c3c212b2252_Tag">
    <vt:lpwstr>10, 1, 2, 1</vt:lpwstr>
  </property>
</Properties>
</file>