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4"/>
  </p:notesMasterIdLst>
  <p:sldIdLst>
    <p:sldId id="1501" r:id="rId2"/>
    <p:sldId id="150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B8FA"/>
    <a:srgbClr val="8977F5"/>
    <a:srgbClr val="E1EB81"/>
    <a:srgbClr val="FC7A70"/>
    <a:srgbClr val="FA4638"/>
    <a:srgbClr val="FEDBD8"/>
    <a:srgbClr val="F4E2E2"/>
    <a:srgbClr val="FFD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611E7-9668-4A72-8D70-809D907FE9B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6C0C6-BE5A-462B-AD87-C455AE61A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99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875AC0-4F8B-411F-986A-C66E10C62A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021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875AC0-4F8B-411F-986A-C66E10C62A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297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A8D5C-A70A-4921-9AF9-7CBF2FCB4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CC5EC-8E0D-42C4-9067-4EAB59CA2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5EBE2-28EE-409A-946F-5798DCFB7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7F720-F849-472C-A0BB-67CF31B90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96C5D-0489-4F79-B056-BE0E2F02E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4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020F0-B1B1-4006-A7CB-81EFE9E9D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89DF1-C344-430E-9579-9AC176F58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6CEB4-31AF-4671-97B7-FC7B0A6C9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71F5F-2096-407D-ACAF-172198EB5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69054-05E6-4706-90F2-2D085B70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6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3F2C44-9D50-4BB1-98FF-865441300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396838-ADBE-4B14-A058-E1476E4CB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AFA4B-A663-419C-8FB9-0E4665772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E952C-8832-4411-9DB8-0417F4392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914CE-3342-46D3-B5FE-79A7A2DBC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1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5C7F6-4E71-4C7B-8517-1C73ED09E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5F1A0-45BA-4C58-A79C-104C3B6C9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5F574-7576-4959-8521-6A167EEF5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E4F8F-664B-4A4F-9C73-DDAF773EB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065A5-13D5-4369-B8BB-FE9A84F01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1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39BA3-5B7B-4B0F-ACCF-6C69CE68C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248B0-CE3C-45F9-8588-B466035B7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06262-A3EE-4D99-A476-4F6749E2B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182C7-ADC3-4EFB-810D-B4BF4FAB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4D413-37FE-4BAE-BBE7-FD744F272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F6174-BF7E-4A11-B36E-68BB8CA8A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7AE5C-7207-48C6-B59A-3FC289BB5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41A99E-765E-4796-B318-82415889E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1946FD-C2CD-4770-BC92-67EA7417E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474A71-DDD3-46FD-BAE9-DB4B39CD8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30564-4A01-4590-81C5-C58FF7822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2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1482-AA57-446F-B232-AA9C8E7CC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2EE1A-5219-4DB5-9744-DE8C4FB8D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BD8D5-FD8C-4090-AAFC-0E2D5CBB0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1472DA-64B7-440E-801F-9146045564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F7E630-6DDC-4732-81B5-232D068A01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04F4C6-82F6-46C7-83DF-2433008F5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EAE84C-77ED-4F10-BE62-6B2A66E9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4B2F79-0D9B-45E0-AE2E-294DC6652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0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5FFC-CC2D-4F28-8ADA-B1978502B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3267A-9003-4BEB-8A9B-48E32AA3B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B77742-6BF6-44A3-BB71-11D94D585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5A33F4-E79B-4CCA-8E77-B00978307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8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2E174D-65C2-4382-A3F5-AB0A836B9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E7FB3-8F87-4E99-B7FF-28BC1CC9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A8736-CC18-4E5F-91C1-EAC969AED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1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95195-FA1F-4758-8890-A42E266EF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2A870-40D0-4896-A4D6-AD8F27CFB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ACD1B9-73BD-424B-A005-67005D90E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91949-EF35-4FB2-8416-F736864F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C74309-7B66-49A8-A32C-8DDDD6027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5D8453-7DEC-4F2C-827A-516134FF9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2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CDB5A-13F7-4CEA-B08E-1228EB49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70F946-3939-4419-A460-407309B71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41F9C-9485-46F1-A444-F844C7F931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EDD6C9-BC3C-4D38-BC8A-BABEC7EF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D96E4-E5DF-40E5-A3C1-C62ECD144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0D679-5C84-4CCA-BBAE-4B70A362A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2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0F2A8-9765-443B-9039-07BA976EB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918B98-AF5F-4BD1-A982-632FF7483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43AF7-15BB-4E52-B1D3-E167DAE58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4EB5D-6441-4C32-A661-8A0D3DD5099F}" type="datetime1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BCD71-C8EC-4906-B9E2-FA493A333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COMPANY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D1D0E-DD92-43C7-B4BA-C4335E863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974BE-90F1-4D5D-B6F5-58C2707D7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1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elicity.myers@anthe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mailto:letitia.lindsay@amerigroup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elicity.myers@anthe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letitia.lindsay@amerigrou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F974BE-90F1-4D5D-B6F5-58C2707D7A4A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27494" y="685393"/>
            <a:ext cx="5976108" cy="60960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Healthy Blue will supply the following food closet items: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70C0"/>
                </a:solidFill>
              </a:rPr>
              <a:t>Brown rice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70C0"/>
                </a:solidFill>
              </a:rPr>
              <a:t>Whole wheat pastas (penne &amp; spaghetti)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70C0"/>
                </a:solidFill>
              </a:rPr>
              <a:t>Diced tomatoes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70C0"/>
                </a:solidFill>
              </a:rPr>
              <a:t>Canned beans (green, black, &amp; pinto)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70C0"/>
                </a:solidFill>
              </a:rPr>
              <a:t>Canned fruit (pineapple chunks &amp; peach slices)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Healthy Blue will supplying the following motivational items:</a:t>
            </a:r>
          </a:p>
          <a:p>
            <a:pPr lvl="1" defTabSz="457200">
              <a:lnSpc>
                <a:spcPct val="100000"/>
              </a:lnSpc>
              <a:spcBef>
                <a:spcPts val="0"/>
              </a:spcBef>
              <a:buClr>
                <a:srgbClr val="5FCBEF"/>
              </a:buClr>
              <a:buSzPct val="80000"/>
              <a:buFont typeface="Wingdings" panose="05000000000000000000" pitchFamily="2" charset="2"/>
              <a:buChar char="q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Jump ropes</a:t>
            </a:r>
          </a:p>
          <a:p>
            <a:pPr lvl="1" defTabSz="457200">
              <a:lnSpc>
                <a:spcPct val="100000"/>
              </a:lnSpc>
              <a:spcBef>
                <a:spcPts val="0"/>
              </a:spcBef>
              <a:buClr>
                <a:srgbClr val="5FCBEF"/>
              </a:buClr>
              <a:buSzPct val="80000"/>
              <a:buFont typeface="Wingdings" panose="05000000000000000000" pitchFamily="2" charset="2"/>
              <a:buChar char="q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Stress balls</a:t>
            </a:r>
          </a:p>
          <a:p>
            <a:pPr lvl="1" defTabSz="457200">
              <a:lnSpc>
                <a:spcPct val="100000"/>
              </a:lnSpc>
              <a:spcBef>
                <a:spcPts val="0"/>
              </a:spcBef>
              <a:buClr>
                <a:srgbClr val="5FCBEF"/>
              </a:buClr>
              <a:buSzPct val="80000"/>
              <a:buFont typeface="Wingdings" panose="05000000000000000000" pitchFamily="2" charset="2"/>
              <a:buChar char="q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Water bottles</a:t>
            </a:r>
          </a:p>
          <a:p>
            <a:pPr lvl="1" defTabSz="457200">
              <a:lnSpc>
                <a:spcPct val="100000"/>
              </a:lnSpc>
              <a:spcBef>
                <a:spcPts val="0"/>
              </a:spcBef>
              <a:buClr>
                <a:srgbClr val="5FCBEF"/>
              </a:buClr>
              <a:buSzPct val="80000"/>
              <a:buFont typeface="Wingdings" panose="05000000000000000000" pitchFamily="2" charset="2"/>
              <a:buChar char="q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Motivational stickers for water bottles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70C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600" dirty="0">
                <a:solidFill>
                  <a:srgbClr val="0070C0"/>
                </a:solidFill>
              </a:rPr>
              <a:t>Quantities will be based upon practice size;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600" dirty="0">
                <a:solidFill>
                  <a:srgbClr val="0070C0"/>
                </a:solidFill>
              </a:rPr>
              <a:t>distribution will be based on practices’ capacity to store items.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1525450-78D6-4B04-90B8-682F34ED41F3}"/>
              </a:ext>
            </a:extLst>
          </p:cNvPr>
          <p:cNvSpPr txBox="1">
            <a:spLocks/>
          </p:cNvSpPr>
          <p:nvPr/>
        </p:nvSpPr>
        <p:spPr>
          <a:xfrm>
            <a:off x="251433" y="976714"/>
            <a:ext cx="4930458" cy="47278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Healthy Blue Contact </a:t>
            </a: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+mn-cs"/>
              </a:rPr>
              <a:t>To coordinate delivery of your items by Healthy Blue, please contact: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Felicity Myers, PhD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felicity.myers@anthem.com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Letitia Lindsay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letitia.lindsay@amerigroup.com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F1A540-6A26-412A-AB02-09E1C69B9060}"/>
              </a:ext>
            </a:extLst>
          </p:cNvPr>
          <p:cNvCxnSpPr>
            <a:cxnSpLocks/>
          </p:cNvCxnSpPr>
          <p:nvPr/>
        </p:nvCxnSpPr>
        <p:spPr>
          <a:xfrm>
            <a:off x="5604692" y="685393"/>
            <a:ext cx="0" cy="579408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F80F763-B677-4177-9D21-41C9B574A78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95" y="5410708"/>
            <a:ext cx="2261187" cy="13707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4360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CD319-6950-4935-A32C-A423B7532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478" y="76539"/>
            <a:ext cx="10152321" cy="936335"/>
          </a:xfrm>
        </p:spPr>
        <p:txBody>
          <a:bodyPr/>
          <a:lstStyle/>
          <a:p>
            <a:r>
              <a:rPr lang="en-US" dirty="0"/>
              <a:t>Additional supports from Healthy Blue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437" y="922503"/>
            <a:ext cx="4749197" cy="45250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</a:rPr>
              <a:t>Healthy Blue is interested in your ideas for a special project. 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Previous projects Healthy Blue has supported include (but not limited to): cooking classes, joint partnerships with DHEC, food banks, health fairs, etc.   </a:t>
            </a:r>
          </a:p>
          <a:p>
            <a:pPr marL="0" indent="0">
              <a:buNone/>
            </a:pPr>
            <a:endParaRPr lang="en-US" sz="2000" b="1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IF YOU HAVE an idea for a special project, please contact Healthy Blue. 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Felicity Myers, PhD  </a:t>
            </a:r>
            <a:r>
              <a:rPr lang="en-US" sz="2000" dirty="0">
                <a:solidFill>
                  <a:srgbClr val="0070C0"/>
                </a:solidFill>
                <a:hlinkClick r:id="rId3"/>
              </a:rPr>
              <a:t>felicity.myers@anthem.com</a:t>
            </a:r>
            <a:endParaRPr lang="en-US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000">
                <a:solidFill>
                  <a:srgbClr val="0070C0"/>
                </a:solidFill>
              </a:rPr>
              <a:t>Letitia Lindsay </a:t>
            </a:r>
            <a:r>
              <a:rPr lang="en-US" sz="2000">
                <a:solidFill>
                  <a:srgbClr val="0070C0"/>
                </a:solidFill>
                <a:hlinkClick r:id="rId4"/>
              </a:rPr>
              <a:t>letitia</a:t>
            </a:r>
            <a:r>
              <a:rPr lang="en-US" sz="2000" dirty="0">
                <a:solidFill>
                  <a:srgbClr val="0070C0"/>
                </a:solidFill>
                <a:hlinkClick r:id="rId4"/>
              </a:rPr>
              <a:t>.lindsay@amerigroup.com</a:t>
            </a:r>
            <a:endParaRPr lang="en-US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F974BE-90F1-4D5D-B6F5-58C2707D7A4A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1525450-78D6-4B04-90B8-682F34ED41F3}"/>
              </a:ext>
            </a:extLst>
          </p:cNvPr>
          <p:cNvSpPr txBox="1">
            <a:spLocks/>
          </p:cNvSpPr>
          <p:nvPr/>
        </p:nvSpPr>
        <p:spPr>
          <a:xfrm flipH="1">
            <a:off x="6541476" y="922503"/>
            <a:ext cx="5226989" cy="564841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American Board of Lifestyle Medicine (ABLM) certification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First 10 to achieve certification will receive $500 Stipend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Must contact Dr Myers to express your interest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felicity.myers@anthem.com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Criteria: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Must be a Healthy Blue provider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Limit 2/practitioners per practice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Must complete by December 31, 2023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F1A540-6A26-412A-AB02-09E1C69B9060}"/>
              </a:ext>
            </a:extLst>
          </p:cNvPr>
          <p:cNvCxnSpPr>
            <a:cxnSpLocks/>
          </p:cNvCxnSpPr>
          <p:nvPr/>
        </p:nvCxnSpPr>
        <p:spPr>
          <a:xfrm>
            <a:off x="6018027" y="1825625"/>
            <a:ext cx="0" cy="388077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F80F763-B677-4177-9D21-41C9B574A78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34" y="5297572"/>
            <a:ext cx="2261187" cy="13707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1704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259</Words>
  <Application>Microsoft Office PowerPoint</Application>
  <PresentationFormat>Widescreen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Wingdings</vt:lpstr>
      <vt:lpstr>Office Theme</vt:lpstr>
      <vt:lpstr>PowerPoint Presentation</vt:lpstr>
      <vt:lpstr>Additional supports from Healthy Blue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 Martin, LMSW</dc:creator>
  <cp:lastModifiedBy>Lynn Martin, LMSW</cp:lastModifiedBy>
  <cp:revision>49</cp:revision>
  <dcterms:created xsi:type="dcterms:W3CDTF">2021-01-15T20:03:28Z</dcterms:created>
  <dcterms:modified xsi:type="dcterms:W3CDTF">2022-04-25T15:30:40Z</dcterms:modified>
</cp:coreProperties>
</file>